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3E4"/>
    <a:srgbClr val="13294B"/>
    <a:srgbClr val="FFFFFF"/>
    <a:srgbClr val="437F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6BE93C-C11A-4D10-A27C-0E00936A3E68}" v="17" dt="2025-08-21T14:47:28.4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89952" autoAdjust="0"/>
  </p:normalViewPr>
  <p:slideViewPr>
    <p:cSldViewPr snapToGrid="0">
      <p:cViewPr varScale="1">
        <p:scale>
          <a:sx n="72" d="100"/>
          <a:sy n="72" d="100"/>
        </p:scale>
        <p:origin x="30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1C199C0E-3B7A-459A-89CF-30E416009CF0}"/>
    <pc:docChg chg="undo custSel modSld">
      <pc:chgData name="David Jaarsma" userId="6b9092ff-84a1-4ceb-bcf8-be2f6ae3df3e" providerId="ADAL" clId="{1C199C0E-3B7A-459A-89CF-30E416009CF0}" dt="2025-08-21T14:01:32.036" v="675" actId="207"/>
      <pc:docMkLst>
        <pc:docMk/>
      </pc:docMkLst>
      <pc:sldChg chg="addSp delSp modSp mod">
        <pc:chgData name="David Jaarsma" userId="6b9092ff-84a1-4ceb-bcf8-be2f6ae3df3e" providerId="ADAL" clId="{1C199C0E-3B7A-459A-89CF-30E416009CF0}" dt="2025-08-21T14:01:32.036" v="675" actId="207"/>
        <pc:sldMkLst>
          <pc:docMk/>
          <pc:sldMk cId="2388320725" sldId="256"/>
        </pc:sldMkLst>
        <pc:spChg chg="mod">
          <ac:chgData name="David Jaarsma" userId="6b9092ff-84a1-4ceb-bcf8-be2f6ae3df3e" providerId="ADAL" clId="{1C199C0E-3B7A-459A-89CF-30E416009CF0}" dt="2025-08-21T12:43:52.452" v="315" actId="14100"/>
          <ac:spMkLst>
            <pc:docMk/>
            <pc:sldMk cId="2388320725" sldId="256"/>
            <ac:spMk id="2" creationId="{025D884A-A7E1-BF26-4CB8-1E699FE0768A}"/>
          </ac:spMkLst>
        </pc:spChg>
        <pc:spChg chg="del">
          <ac:chgData name="David Jaarsma" userId="6b9092ff-84a1-4ceb-bcf8-be2f6ae3df3e" providerId="ADAL" clId="{1C199C0E-3B7A-459A-89CF-30E416009CF0}" dt="2025-08-21T12:35:43.109" v="40" actId="478"/>
          <ac:spMkLst>
            <pc:docMk/>
            <pc:sldMk cId="2388320725" sldId="256"/>
            <ac:spMk id="4" creationId="{E2AA818A-38E5-2047-EE29-E070F8B76E46}"/>
          </ac:spMkLst>
        </pc:spChg>
        <pc:spChg chg="mod">
          <ac:chgData name="David Jaarsma" userId="6b9092ff-84a1-4ceb-bcf8-be2f6ae3df3e" providerId="ADAL" clId="{1C199C0E-3B7A-459A-89CF-30E416009CF0}" dt="2025-08-21T14:01:06.355" v="669" actId="1036"/>
          <ac:spMkLst>
            <pc:docMk/>
            <pc:sldMk cId="2388320725" sldId="256"/>
            <ac:spMk id="5" creationId="{C2690014-9EDC-7136-0E55-0500E324EB5C}"/>
          </ac:spMkLst>
        </pc:spChg>
        <pc:spChg chg="mod">
          <ac:chgData name="David Jaarsma" userId="6b9092ff-84a1-4ceb-bcf8-be2f6ae3df3e" providerId="ADAL" clId="{1C199C0E-3B7A-459A-89CF-30E416009CF0}" dt="2025-08-21T14:00:07.766" v="664" actId="1036"/>
          <ac:spMkLst>
            <pc:docMk/>
            <pc:sldMk cId="2388320725" sldId="256"/>
            <ac:spMk id="8" creationId="{72C9C5FC-5868-3854-50ED-55B5029E9F53}"/>
          </ac:spMkLst>
        </pc:spChg>
        <pc:spChg chg="mod">
          <ac:chgData name="David Jaarsma" userId="6b9092ff-84a1-4ceb-bcf8-be2f6ae3df3e" providerId="ADAL" clId="{1C199C0E-3B7A-459A-89CF-30E416009CF0}" dt="2025-08-21T14:00:07.766" v="664" actId="1036"/>
          <ac:spMkLst>
            <pc:docMk/>
            <pc:sldMk cId="2388320725" sldId="256"/>
            <ac:spMk id="10" creationId="{84ABAEF1-572D-42F9-204A-BD2E372DE2E3}"/>
          </ac:spMkLst>
        </pc:spChg>
        <pc:spChg chg="mod">
          <ac:chgData name="David Jaarsma" userId="6b9092ff-84a1-4ceb-bcf8-be2f6ae3df3e" providerId="ADAL" clId="{1C199C0E-3B7A-459A-89CF-30E416009CF0}" dt="2025-08-21T14:00:07.766" v="664" actId="1036"/>
          <ac:spMkLst>
            <pc:docMk/>
            <pc:sldMk cId="2388320725" sldId="256"/>
            <ac:spMk id="12" creationId="{5193050C-B3D4-D395-DE98-ACA613456954}"/>
          </ac:spMkLst>
        </pc:spChg>
        <pc:spChg chg="mod">
          <ac:chgData name="David Jaarsma" userId="6b9092ff-84a1-4ceb-bcf8-be2f6ae3df3e" providerId="ADAL" clId="{1C199C0E-3B7A-459A-89CF-30E416009CF0}" dt="2025-08-21T14:00:07.766" v="664" actId="1036"/>
          <ac:spMkLst>
            <pc:docMk/>
            <pc:sldMk cId="2388320725" sldId="256"/>
            <ac:spMk id="14" creationId="{19543951-3EB0-D36B-13D6-EAE97FB66010}"/>
          </ac:spMkLst>
        </pc:spChg>
        <pc:spChg chg="mod">
          <ac:chgData name="David Jaarsma" userId="6b9092ff-84a1-4ceb-bcf8-be2f6ae3df3e" providerId="ADAL" clId="{1C199C0E-3B7A-459A-89CF-30E416009CF0}" dt="2025-08-21T13:55:36.546" v="519" actId="14100"/>
          <ac:spMkLst>
            <pc:docMk/>
            <pc:sldMk cId="2388320725" sldId="256"/>
            <ac:spMk id="15" creationId="{AA9E1F6E-AFD3-F498-C4BA-506657FB0BB4}"/>
          </ac:spMkLst>
        </pc:spChg>
        <pc:spChg chg="mod">
          <ac:chgData name="David Jaarsma" userId="6b9092ff-84a1-4ceb-bcf8-be2f6ae3df3e" providerId="ADAL" clId="{1C199C0E-3B7A-459A-89CF-30E416009CF0}" dt="2025-08-21T14:00:07.766" v="664" actId="1036"/>
          <ac:spMkLst>
            <pc:docMk/>
            <pc:sldMk cId="2388320725" sldId="256"/>
            <ac:spMk id="16" creationId="{ABA9AA1E-B787-9AFB-E7D4-A8823CA1C55E}"/>
          </ac:spMkLst>
        </pc:spChg>
        <pc:spChg chg="mod">
          <ac:chgData name="David Jaarsma" userId="6b9092ff-84a1-4ceb-bcf8-be2f6ae3df3e" providerId="ADAL" clId="{1C199C0E-3B7A-459A-89CF-30E416009CF0}" dt="2025-08-21T12:35:00.349" v="21" actId="20577"/>
          <ac:spMkLst>
            <pc:docMk/>
            <pc:sldMk cId="2388320725" sldId="256"/>
            <ac:spMk id="18" creationId="{1687BEBB-C379-64C9-ABBE-CF566AC06397}"/>
          </ac:spMkLst>
        </pc:spChg>
        <pc:spChg chg="mod">
          <ac:chgData name="David Jaarsma" userId="6b9092ff-84a1-4ceb-bcf8-be2f6ae3df3e" providerId="ADAL" clId="{1C199C0E-3B7A-459A-89CF-30E416009CF0}" dt="2025-08-21T14:01:15.299" v="673" actId="1035"/>
          <ac:spMkLst>
            <pc:docMk/>
            <pc:sldMk cId="2388320725" sldId="256"/>
            <ac:spMk id="20" creationId="{E8C309DA-0C87-C32B-3DA9-CDAC3ACF3633}"/>
          </ac:spMkLst>
        </pc:spChg>
        <pc:spChg chg="mod ord">
          <ac:chgData name="David Jaarsma" userId="6b9092ff-84a1-4ceb-bcf8-be2f6ae3df3e" providerId="ADAL" clId="{1C199C0E-3B7A-459A-89CF-30E416009CF0}" dt="2025-08-21T14:00:47.857" v="668" actId="166"/>
          <ac:spMkLst>
            <pc:docMk/>
            <pc:sldMk cId="2388320725" sldId="256"/>
            <ac:spMk id="21" creationId="{B0AF4E0E-1B9A-E29C-0208-F42E79E7B7EC}"/>
          </ac:spMkLst>
        </pc:spChg>
        <pc:spChg chg="add mod">
          <ac:chgData name="David Jaarsma" userId="6b9092ff-84a1-4ceb-bcf8-be2f6ae3df3e" providerId="ADAL" clId="{1C199C0E-3B7A-459A-89CF-30E416009CF0}" dt="2025-08-21T14:01:32.036" v="675" actId="207"/>
          <ac:spMkLst>
            <pc:docMk/>
            <pc:sldMk cId="2388320725" sldId="256"/>
            <ac:spMk id="22" creationId="{C5ADC8E2-58F3-A42F-E57D-5D91CB6B37D5}"/>
          </ac:spMkLst>
        </pc:spChg>
        <pc:spChg chg="mod">
          <ac:chgData name="David Jaarsma" userId="6b9092ff-84a1-4ceb-bcf8-be2f6ae3df3e" providerId="ADAL" clId="{1C199C0E-3B7A-459A-89CF-30E416009CF0}" dt="2025-08-21T12:43:45.808" v="314" actId="1036"/>
          <ac:spMkLst>
            <pc:docMk/>
            <pc:sldMk cId="2388320725" sldId="256"/>
            <ac:spMk id="23" creationId="{886B66AE-BFA7-1208-16D9-7A311DD334D5}"/>
          </ac:spMkLst>
        </pc:spChg>
        <pc:spChg chg="add mod ord">
          <ac:chgData name="David Jaarsma" userId="6b9092ff-84a1-4ceb-bcf8-be2f6ae3df3e" providerId="ADAL" clId="{1C199C0E-3B7A-459A-89CF-30E416009CF0}" dt="2025-08-21T14:00:34.518" v="667" actId="167"/>
          <ac:spMkLst>
            <pc:docMk/>
            <pc:sldMk cId="2388320725" sldId="256"/>
            <ac:spMk id="28" creationId="{C8BFF054-D33E-49E4-B217-9AB7B1E06915}"/>
          </ac:spMkLst>
        </pc:spChg>
        <pc:picChg chg="mod">
          <ac:chgData name="David Jaarsma" userId="6b9092ff-84a1-4ceb-bcf8-be2f6ae3df3e" providerId="ADAL" clId="{1C199C0E-3B7A-459A-89CF-30E416009CF0}" dt="2025-08-21T13:58:58.038" v="608" actId="1038"/>
          <ac:picMkLst>
            <pc:docMk/>
            <pc:sldMk cId="2388320725" sldId="256"/>
            <ac:picMk id="3" creationId="{771EAC2A-F7CC-29D1-27D1-DD64555A33A3}"/>
          </ac:picMkLst>
        </pc:picChg>
        <pc:picChg chg="add del mod">
          <ac:chgData name="David Jaarsma" userId="6b9092ff-84a1-4ceb-bcf8-be2f6ae3df3e" providerId="ADAL" clId="{1C199C0E-3B7A-459A-89CF-30E416009CF0}" dt="2025-08-21T12:37:57.221" v="164" actId="478"/>
          <ac:picMkLst>
            <pc:docMk/>
            <pc:sldMk cId="2388320725" sldId="256"/>
            <ac:picMk id="6" creationId="{A812BD66-964B-B651-0B0A-A2D21CFE3C55}"/>
          </ac:picMkLst>
        </pc:picChg>
        <pc:picChg chg="mod">
          <ac:chgData name="David Jaarsma" userId="6b9092ff-84a1-4ceb-bcf8-be2f6ae3df3e" providerId="ADAL" clId="{1C199C0E-3B7A-459A-89CF-30E416009CF0}" dt="2025-08-21T14:00:07.766" v="664" actId="1036"/>
          <ac:picMkLst>
            <pc:docMk/>
            <pc:sldMk cId="2388320725" sldId="256"/>
            <ac:picMk id="7" creationId="{150AE821-5545-843F-F7E4-95F9D1A9ED61}"/>
          </ac:picMkLst>
        </pc:picChg>
        <pc:picChg chg="mod">
          <ac:chgData name="David Jaarsma" userId="6b9092ff-84a1-4ceb-bcf8-be2f6ae3df3e" providerId="ADAL" clId="{1C199C0E-3B7A-459A-89CF-30E416009CF0}" dt="2025-08-21T13:59:54.266" v="646" actId="1038"/>
          <ac:picMkLst>
            <pc:docMk/>
            <pc:sldMk cId="2388320725" sldId="256"/>
            <ac:picMk id="9" creationId="{D2647134-06BE-23FF-686E-027C94DF0752}"/>
          </ac:picMkLst>
        </pc:picChg>
        <pc:picChg chg="mod">
          <ac:chgData name="David Jaarsma" userId="6b9092ff-84a1-4ceb-bcf8-be2f6ae3df3e" providerId="ADAL" clId="{1C199C0E-3B7A-459A-89CF-30E416009CF0}" dt="2025-08-21T14:00:07.766" v="664" actId="1036"/>
          <ac:picMkLst>
            <pc:docMk/>
            <pc:sldMk cId="2388320725" sldId="256"/>
            <ac:picMk id="11" creationId="{1ECAF1A5-35E1-4E30-B0D0-4D44E391846B}"/>
          </ac:picMkLst>
        </pc:picChg>
        <pc:picChg chg="mod">
          <ac:chgData name="David Jaarsma" userId="6b9092ff-84a1-4ceb-bcf8-be2f6ae3df3e" providerId="ADAL" clId="{1C199C0E-3B7A-459A-89CF-30E416009CF0}" dt="2025-08-21T14:00:07.766" v="664" actId="1036"/>
          <ac:picMkLst>
            <pc:docMk/>
            <pc:sldMk cId="2388320725" sldId="256"/>
            <ac:picMk id="13" creationId="{82C17DB7-6476-7ADE-5D77-6ACD9F4B1DDE}"/>
          </ac:picMkLst>
        </pc:picChg>
        <pc:picChg chg="mod">
          <ac:chgData name="David Jaarsma" userId="6b9092ff-84a1-4ceb-bcf8-be2f6ae3df3e" providerId="ADAL" clId="{1C199C0E-3B7A-459A-89CF-30E416009CF0}" dt="2025-08-21T14:00:07.766" v="664" actId="1036"/>
          <ac:picMkLst>
            <pc:docMk/>
            <pc:sldMk cId="2388320725" sldId="256"/>
            <ac:picMk id="17" creationId="{BB280803-36BB-2037-D4D0-896F3A552A6E}"/>
          </ac:picMkLst>
        </pc:picChg>
        <pc:picChg chg="mod">
          <ac:chgData name="David Jaarsma" userId="6b9092ff-84a1-4ceb-bcf8-be2f6ae3df3e" providerId="ADAL" clId="{1C199C0E-3B7A-459A-89CF-30E416009CF0}" dt="2025-08-21T12:43:39.269" v="304" actId="14100"/>
          <ac:picMkLst>
            <pc:docMk/>
            <pc:sldMk cId="2388320725" sldId="256"/>
            <ac:picMk id="19" creationId="{20FCCBBC-8FD2-0EFD-E1AC-0FE50C96BFDD}"/>
          </ac:picMkLst>
        </pc:picChg>
        <pc:picChg chg="add del mod">
          <ac:chgData name="David Jaarsma" userId="6b9092ff-84a1-4ceb-bcf8-be2f6ae3df3e" providerId="ADAL" clId="{1C199C0E-3B7A-459A-89CF-30E416009CF0}" dt="2025-08-21T12:38:38.343" v="170" actId="478"/>
          <ac:picMkLst>
            <pc:docMk/>
            <pc:sldMk cId="2388320725" sldId="256"/>
            <ac:picMk id="25" creationId="{11190E31-F623-1EC5-33F1-5F3638C21EC2}"/>
          </ac:picMkLst>
        </pc:picChg>
        <pc:picChg chg="add mod">
          <ac:chgData name="David Jaarsma" userId="6b9092ff-84a1-4ceb-bcf8-be2f6ae3df3e" providerId="ADAL" clId="{1C199C0E-3B7A-459A-89CF-30E416009CF0}" dt="2025-08-21T14:00:14.354" v="665" actId="1036"/>
          <ac:picMkLst>
            <pc:docMk/>
            <pc:sldMk cId="2388320725" sldId="256"/>
            <ac:picMk id="27" creationId="{81E1E85F-E750-C2BB-CE52-903D3C58838C}"/>
          </ac:picMkLst>
        </pc:picChg>
      </pc:sldChg>
    </pc:docChg>
  </pc:docChgLst>
  <pc:docChgLst>
    <pc:chgData name="David Jaarsma" userId="6b9092ff-84a1-4ceb-bcf8-be2f6ae3df3e" providerId="ADAL" clId="{9B370C64-3CAA-4650-A436-3094261F1037}"/>
    <pc:docChg chg="custSel modSld">
      <pc:chgData name="David Jaarsma" userId="6b9092ff-84a1-4ceb-bcf8-be2f6ae3df3e" providerId="ADAL" clId="{9B370C64-3CAA-4650-A436-3094261F1037}" dt="2024-08-02T13:09:14.172" v="25" actId="1076"/>
      <pc:docMkLst>
        <pc:docMk/>
      </pc:docMkLst>
      <pc:sldChg chg="addSp delSp modSp mod">
        <pc:chgData name="David Jaarsma" userId="6b9092ff-84a1-4ceb-bcf8-be2f6ae3df3e" providerId="ADAL" clId="{9B370C64-3CAA-4650-A436-3094261F1037}" dt="2024-08-02T13:09:14.172" v="25" actId="1076"/>
        <pc:sldMkLst>
          <pc:docMk/>
          <pc:sldMk cId="2388320725" sldId="256"/>
        </pc:sldMkLst>
      </pc:sldChg>
    </pc:docChg>
  </pc:docChgLst>
  <pc:docChgLst>
    <pc:chgData name="David Jaarsma" userId="6b9092ff-84a1-4ceb-bcf8-be2f6ae3df3e" providerId="ADAL" clId="{600DD9D5-95F5-482C-B013-0231D59F5D96}"/>
    <pc:docChg chg="undo custSel modSld">
      <pc:chgData name="David Jaarsma" userId="6b9092ff-84a1-4ceb-bcf8-be2f6ae3df3e" providerId="ADAL" clId="{600DD9D5-95F5-482C-B013-0231D59F5D96}" dt="2024-07-19T15:24:19.477" v="58" actId="113"/>
      <pc:docMkLst>
        <pc:docMk/>
      </pc:docMkLst>
      <pc:sldChg chg="modSp mod">
        <pc:chgData name="David Jaarsma" userId="6b9092ff-84a1-4ceb-bcf8-be2f6ae3df3e" providerId="ADAL" clId="{600DD9D5-95F5-482C-B013-0231D59F5D96}" dt="2024-07-19T15:24:19.477" v="58" actId="113"/>
        <pc:sldMkLst>
          <pc:docMk/>
          <pc:sldMk cId="2388320725" sldId="256"/>
        </pc:sldMkLst>
      </pc:sldChg>
    </pc:docChg>
  </pc:docChgLst>
  <pc:docChgLst>
    <pc:chgData name="David Jaarsma" userId="6b9092ff-84a1-4ceb-bcf8-be2f6ae3df3e" providerId="ADAL" clId="{B36BE93C-C11A-4D10-A27C-0E00936A3E68}"/>
    <pc:docChg chg="undo custSel modSld">
      <pc:chgData name="David Jaarsma" userId="6b9092ff-84a1-4ceb-bcf8-be2f6ae3df3e" providerId="ADAL" clId="{B36BE93C-C11A-4D10-A27C-0E00936A3E68}" dt="2025-08-22T18:40:53.165" v="1550" actId="14100"/>
      <pc:docMkLst>
        <pc:docMk/>
      </pc:docMkLst>
      <pc:sldChg chg="addSp delSp modSp mod">
        <pc:chgData name="David Jaarsma" userId="6b9092ff-84a1-4ceb-bcf8-be2f6ae3df3e" providerId="ADAL" clId="{B36BE93C-C11A-4D10-A27C-0E00936A3E68}" dt="2025-08-22T18:40:53.165" v="1550" actId="14100"/>
        <pc:sldMkLst>
          <pc:docMk/>
          <pc:sldMk cId="2388320725" sldId="256"/>
        </pc:sldMkLst>
        <pc:spChg chg="add mod">
          <ac:chgData name="David Jaarsma" userId="6b9092ff-84a1-4ceb-bcf8-be2f6ae3df3e" providerId="ADAL" clId="{B36BE93C-C11A-4D10-A27C-0E00936A3E68}" dt="2025-08-22T18:40:49.047" v="1549" actId="1036"/>
          <ac:spMkLst>
            <pc:docMk/>
            <pc:sldMk cId="2388320725" sldId="256"/>
            <ac:spMk id="4" creationId="{92AC29B7-FD18-B857-6003-4766A18AE88D}"/>
          </ac:spMkLst>
        </pc:spChg>
        <pc:spChg chg="mod">
          <ac:chgData name="David Jaarsma" userId="6b9092ff-84a1-4ceb-bcf8-be2f6ae3df3e" providerId="ADAL" clId="{B36BE93C-C11A-4D10-A27C-0E00936A3E68}" dt="2025-08-22T18:40:53.165" v="1550" actId="14100"/>
          <ac:spMkLst>
            <pc:docMk/>
            <pc:sldMk cId="2388320725" sldId="256"/>
            <ac:spMk id="5" creationId="{C2690014-9EDC-7136-0E55-0500E324EB5C}"/>
          </ac:spMkLst>
        </pc:spChg>
        <pc:spChg chg="add mod">
          <ac:chgData name="David Jaarsma" userId="6b9092ff-84a1-4ceb-bcf8-be2f6ae3df3e" providerId="ADAL" clId="{B36BE93C-C11A-4D10-A27C-0E00936A3E68}" dt="2025-08-21T14:49:29.159" v="1357" actId="1035"/>
          <ac:spMkLst>
            <pc:docMk/>
            <pc:sldMk cId="2388320725" sldId="256"/>
            <ac:spMk id="6" creationId="{765733EC-84CB-1B72-2BD3-C94457CF0B8F}"/>
          </ac:spMkLst>
        </pc:spChg>
        <pc:spChg chg="del">
          <ac:chgData name="David Jaarsma" userId="6b9092ff-84a1-4ceb-bcf8-be2f6ae3df3e" providerId="ADAL" clId="{B36BE93C-C11A-4D10-A27C-0E00936A3E68}" dt="2025-08-21T14:04:14.081" v="44" actId="478"/>
          <ac:spMkLst>
            <pc:docMk/>
            <pc:sldMk cId="2388320725" sldId="256"/>
            <ac:spMk id="8" creationId="{72C9C5FC-5868-3854-50ED-55B5029E9F53}"/>
          </ac:spMkLst>
        </pc:spChg>
        <pc:spChg chg="del">
          <ac:chgData name="David Jaarsma" userId="6b9092ff-84a1-4ceb-bcf8-be2f6ae3df3e" providerId="ADAL" clId="{B36BE93C-C11A-4D10-A27C-0E00936A3E68}" dt="2025-08-21T14:04:14.081" v="44" actId="478"/>
          <ac:spMkLst>
            <pc:docMk/>
            <pc:sldMk cId="2388320725" sldId="256"/>
            <ac:spMk id="10" creationId="{84ABAEF1-572D-42F9-204A-BD2E372DE2E3}"/>
          </ac:spMkLst>
        </pc:spChg>
        <pc:spChg chg="del">
          <ac:chgData name="David Jaarsma" userId="6b9092ff-84a1-4ceb-bcf8-be2f6ae3df3e" providerId="ADAL" clId="{B36BE93C-C11A-4D10-A27C-0E00936A3E68}" dt="2025-08-21T14:04:14.081" v="44" actId="478"/>
          <ac:spMkLst>
            <pc:docMk/>
            <pc:sldMk cId="2388320725" sldId="256"/>
            <ac:spMk id="12" creationId="{5193050C-B3D4-D395-DE98-ACA613456954}"/>
          </ac:spMkLst>
        </pc:spChg>
        <pc:spChg chg="del">
          <ac:chgData name="David Jaarsma" userId="6b9092ff-84a1-4ceb-bcf8-be2f6ae3df3e" providerId="ADAL" clId="{B36BE93C-C11A-4D10-A27C-0E00936A3E68}" dt="2025-08-21T14:04:14.081" v="44" actId="478"/>
          <ac:spMkLst>
            <pc:docMk/>
            <pc:sldMk cId="2388320725" sldId="256"/>
            <ac:spMk id="14" creationId="{19543951-3EB0-D36B-13D6-EAE97FB66010}"/>
          </ac:spMkLst>
        </pc:spChg>
        <pc:spChg chg="mod ord">
          <ac:chgData name="David Jaarsma" userId="6b9092ff-84a1-4ceb-bcf8-be2f6ae3df3e" providerId="ADAL" clId="{B36BE93C-C11A-4D10-A27C-0E00936A3E68}" dt="2025-08-21T16:11:08.521" v="1409" actId="14100"/>
          <ac:spMkLst>
            <pc:docMk/>
            <pc:sldMk cId="2388320725" sldId="256"/>
            <ac:spMk id="15" creationId="{AA9E1F6E-AFD3-F498-C4BA-506657FB0BB4}"/>
          </ac:spMkLst>
        </pc:spChg>
        <pc:spChg chg="del">
          <ac:chgData name="David Jaarsma" userId="6b9092ff-84a1-4ceb-bcf8-be2f6ae3df3e" providerId="ADAL" clId="{B36BE93C-C11A-4D10-A27C-0E00936A3E68}" dt="2025-08-21T14:04:14.081" v="44" actId="478"/>
          <ac:spMkLst>
            <pc:docMk/>
            <pc:sldMk cId="2388320725" sldId="256"/>
            <ac:spMk id="16" creationId="{ABA9AA1E-B787-9AFB-E7D4-A8823CA1C55E}"/>
          </ac:spMkLst>
        </pc:spChg>
        <pc:spChg chg="mod">
          <ac:chgData name="David Jaarsma" userId="6b9092ff-84a1-4ceb-bcf8-be2f6ae3df3e" providerId="ADAL" clId="{B36BE93C-C11A-4D10-A27C-0E00936A3E68}" dt="2025-08-21T14:03:02.779" v="32" actId="20577"/>
          <ac:spMkLst>
            <pc:docMk/>
            <pc:sldMk cId="2388320725" sldId="256"/>
            <ac:spMk id="18" creationId="{1687BEBB-C379-64C9-ABBE-CF566AC06397}"/>
          </ac:spMkLst>
        </pc:spChg>
        <pc:spChg chg="mod">
          <ac:chgData name="David Jaarsma" userId="6b9092ff-84a1-4ceb-bcf8-be2f6ae3df3e" providerId="ADAL" clId="{B36BE93C-C11A-4D10-A27C-0E00936A3E68}" dt="2025-08-21T14:42:16.199" v="844" actId="1035"/>
          <ac:spMkLst>
            <pc:docMk/>
            <pc:sldMk cId="2388320725" sldId="256"/>
            <ac:spMk id="20" creationId="{E8C309DA-0C87-C32B-3DA9-CDAC3ACF3633}"/>
          </ac:spMkLst>
        </pc:spChg>
        <pc:spChg chg="del">
          <ac:chgData name="David Jaarsma" userId="6b9092ff-84a1-4ceb-bcf8-be2f6ae3df3e" providerId="ADAL" clId="{B36BE93C-C11A-4D10-A27C-0E00936A3E68}" dt="2025-08-21T14:02:21.320" v="1" actId="478"/>
          <ac:spMkLst>
            <pc:docMk/>
            <pc:sldMk cId="2388320725" sldId="256"/>
            <ac:spMk id="21" creationId="{B0AF4E0E-1B9A-E29C-0208-F42E79E7B7EC}"/>
          </ac:spMkLst>
        </pc:spChg>
        <pc:spChg chg="mod">
          <ac:chgData name="David Jaarsma" userId="6b9092ff-84a1-4ceb-bcf8-be2f6ae3df3e" providerId="ADAL" clId="{B36BE93C-C11A-4D10-A27C-0E00936A3E68}" dt="2025-08-21T14:48:27.145" v="1325" actId="20577"/>
          <ac:spMkLst>
            <pc:docMk/>
            <pc:sldMk cId="2388320725" sldId="256"/>
            <ac:spMk id="22" creationId="{C5ADC8E2-58F3-A42F-E57D-5D91CB6B37D5}"/>
          </ac:spMkLst>
        </pc:spChg>
        <pc:spChg chg="mod">
          <ac:chgData name="David Jaarsma" userId="6b9092ff-84a1-4ceb-bcf8-be2f6ae3df3e" providerId="ADAL" clId="{B36BE93C-C11A-4D10-A27C-0E00936A3E68}" dt="2025-08-21T14:42:29.040" v="857" actId="1036"/>
          <ac:spMkLst>
            <pc:docMk/>
            <pc:sldMk cId="2388320725" sldId="256"/>
            <ac:spMk id="23" creationId="{886B66AE-BFA7-1208-16D9-7A311DD334D5}"/>
          </ac:spMkLst>
        </pc:spChg>
        <pc:spChg chg="add mod">
          <ac:chgData name="David Jaarsma" userId="6b9092ff-84a1-4ceb-bcf8-be2f6ae3df3e" providerId="ADAL" clId="{B36BE93C-C11A-4D10-A27C-0E00936A3E68}" dt="2025-08-21T14:48:33.432" v="1331" actId="1035"/>
          <ac:spMkLst>
            <pc:docMk/>
            <pc:sldMk cId="2388320725" sldId="256"/>
            <ac:spMk id="26" creationId="{5CCAD600-E55C-0DA8-147B-FB2A28E45A6B}"/>
          </ac:spMkLst>
        </pc:spChg>
        <pc:spChg chg="mod">
          <ac:chgData name="David Jaarsma" userId="6b9092ff-84a1-4ceb-bcf8-be2f6ae3df3e" providerId="ADAL" clId="{B36BE93C-C11A-4D10-A27C-0E00936A3E68}" dt="2025-08-21T14:48:33.432" v="1331" actId="1035"/>
          <ac:spMkLst>
            <pc:docMk/>
            <pc:sldMk cId="2388320725" sldId="256"/>
            <ac:spMk id="28" creationId="{C8BFF054-D33E-49E4-B217-9AB7B1E06915}"/>
          </ac:spMkLst>
        </pc:spChg>
        <pc:spChg chg="add del mod">
          <ac:chgData name="David Jaarsma" userId="6b9092ff-84a1-4ceb-bcf8-be2f6ae3df3e" providerId="ADAL" clId="{B36BE93C-C11A-4D10-A27C-0E00936A3E68}" dt="2025-08-21T14:24:46.471" v="140" actId="478"/>
          <ac:spMkLst>
            <pc:docMk/>
            <pc:sldMk cId="2388320725" sldId="256"/>
            <ac:spMk id="31" creationId="{4CCC8A22-0C79-98DC-C285-87876B28E7F6}"/>
          </ac:spMkLst>
        </pc:spChg>
        <pc:spChg chg="add mod">
          <ac:chgData name="David Jaarsma" userId="6b9092ff-84a1-4ceb-bcf8-be2f6ae3df3e" providerId="ADAL" clId="{B36BE93C-C11A-4D10-A27C-0E00936A3E68}" dt="2025-08-22T18:40:02.308" v="1468" actId="1076"/>
          <ac:spMkLst>
            <pc:docMk/>
            <pc:sldMk cId="2388320725" sldId="256"/>
            <ac:spMk id="32" creationId="{0D78E364-774F-A721-8E82-546D9954EF3B}"/>
          </ac:spMkLst>
        </pc:spChg>
        <pc:spChg chg="add mod">
          <ac:chgData name="David Jaarsma" userId="6b9092ff-84a1-4ceb-bcf8-be2f6ae3df3e" providerId="ADAL" clId="{B36BE93C-C11A-4D10-A27C-0E00936A3E68}" dt="2025-08-21T14:49:29.159" v="1357" actId="1035"/>
          <ac:spMkLst>
            <pc:docMk/>
            <pc:sldMk cId="2388320725" sldId="256"/>
            <ac:spMk id="33" creationId="{10E11767-0AEE-9476-F30C-9D7A584B1384}"/>
          </ac:spMkLst>
        </pc:spChg>
        <pc:spChg chg="add mod">
          <ac:chgData name="David Jaarsma" userId="6b9092ff-84a1-4ceb-bcf8-be2f6ae3df3e" providerId="ADAL" clId="{B36BE93C-C11A-4D10-A27C-0E00936A3E68}" dt="2025-08-22T18:40:35.706" v="1545" actId="20577"/>
          <ac:spMkLst>
            <pc:docMk/>
            <pc:sldMk cId="2388320725" sldId="256"/>
            <ac:spMk id="34" creationId="{BF66B141-B098-EFF9-88B5-F14F344F1F95}"/>
          </ac:spMkLst>
        </pc:spChg>
        <pc:spChg chg="add del mod">
          <ac:chgData name="David Jaarsma" userId="6b9092ff-84a1-4ceb-bcf8-be2f6ae3df3e" providerId="ADAL" clId="{B36BE93C-C11A-4D10-A27C-0E00936A3E68}" dt="2025-08-21T14:41:54.432" v="829" actId="478"/>
          <ac:spMkLst>
            <pc:docMk/>
            <pc:sldMk cId="2388320725" sldId="256"/>
            <ac:spMk id="35" creationId="{24DB0316-BA0F-272B-D40C-4D8F3C0021C0}"/>
          </ac:spMkLst>
        </pc:spChg>
        <pc:spChg chg="add mod">
          <ac:chgData name="David Jaarsma" userId="6b9092ff-84a1-4ceb-bcf8-be2f6ae3df3e" providerId="ADAL" clId="{B36BE93C-C11A-4D10-A27C-0E00936A3E68}" dt="2025-08-21T14:49:54.586" v="1407" actId="1076"/>
          <ac:spMkLst>
            <pc:docMk/>
            <pc:sldMk cId="2388320725" sldId="256"/>
            <ac:spMk id="36" creationId="{3BE7E79A-8647-90D0-FA6C-AF574AFDBB48}"/>
          </ac:spMkLst>
        </pc:spChg>
        <pc:picChg chg="del">
          <ac:chgData name="David Jaarsma" userId="6b9092ff-84a1-4ceb-bcf8-be2f6ae3df3e" providerId="ADAL" clId="{B36BE93C-C11A-4D10-A27C-0E00936A3E68}" dt="2025-08-21T14:02:17.773" v="0" actId="478"/>
          <ac:picMkLst>
            <pc:docMk/>
            <pc:sldMk cId="2388320725" sldId="256"/>
            <ac:picMk id="3" creationId="{771EAC2A-F7CC-29D1-27D1-DD64555A33A3}"/>
          </ac:picMkLst>
        </pc:picChg>
        <pc:picChg chg="del">
          <ac:chgData name="David Jaarsma" userId="6b9092ff-84a1-4ceb-bcf8-be2f6ae3df3e" providerId="ADAL" clId="{B36BE93C-C11A-4D10-A27C-0E00936A3E68}" dt="2025-08-21T14:04:14.081" v="44" actId="478"/>
          <ac:picMkLst>
            <pc:docMk/>
            <pc:sldMk cId="2388320725" sldId="256"/>
            <ac:picMk id="7" creationId="{150AE821-5545-843F-F7E4-95F9D1A9ED61}"/>
          </ac:picMkLst>
        </pc:picChg>
        <pc:picChg chg="del">
          <ac:chgData name="David Jaarsma" userId="6b9092ff-84a1-4ceb-bcf8-be2f6ae3df3e" providerId="ADAL" clId="{B36BE93C-C11A-4D10-A27C-0E00936A3E68}" dt="2025-08-21T14:04:14.081" v="44" actId="478"/>
          <ac:picMkLst>
            <pc:docMk/>
            <pc:sldMk cId="2388320725" sldId="256"/>
            <ac:picMk id="9" creationId="{D2647134-06BE-23FF-686E-027C94DF0752}"/>
          </ac:picMkLst>
        </pc:picChg>
        <pc:picChg chg="del">
          <ac:chgData name="David Jaarsma" userId="6b9092ff-84a1-4ceb-bcf8-be2f6ae3df3e" providerId="ADAL" clId="{B36BE93C-C11A-4D10-A27C-0E00936A3E68}" dt="2025-08-21T14:04:14.081" v="44" actId="478"/>
          <ac:picMkLst>
            <pc:docMk/>
            <pc:sldMk cId="2388320725" sldId="256"/>
            <ac:picMk id="11" creationId="{1ECAF1A5-35E1-4E30-B0D0-4D44E391846B}"/>
          </ac:picMkLst>
        </pc:picChg>
        <pc:picChg chg="del">
          <ac:chgData name="David Jaarsma" userId="6b9092ff-84a1-4ceb-bcf8-be2f6ae3df3e" providerId="ADAL" clId="{B36BE93C-C11A-4D10-A27C-0E00936A3E68}" dt="2025-08-21T14:04:14.081" v="44" actId="478"/>
          <ac:picMkLst>
            <pc:docMk/>
            <pc:sldMk cId="2388320725" sldId="256"/>
            <ac:picMk id="13" creationId="{82C17DB7-6476-7ADE-5D77-6ACD9F4B1DDE}"/>
          </ac:picMkLst>
        </pc:picChg>
        <pc:picChg chg="del">
          <ac:chgData name="David Jaarsma" userId="6b9092ff-84a1-4ceb-bcf8-be2f6ae3df3e" providerId="ADAL" clId="{B36BE93C-C11A-4D10-A27C-0E00936A3E68}" dt="2025-08-21T14:04:14.081" v="44" actId="478"/>
          <ac:picMkLst>
            <pc:docMk/>
            <pc:sldMk cId="2388320725" sldId="256"/>
            <ac:picMk id="17" creationId="{BB280803-36BB-2037-D4D0-896F3A552A6E}"/>
          </ac:picMkLst>
        </pc:picChg>
        <pc:picChg chg="add mod">
          <ac:chgData name="David Jaarsma" userId="6b9092ff-84a1-4ceb-bcf8-be2f6ae3df3e" providerId="ADAL" clId="{B36BE93C-C11A-4D10-A27C-0E00936A3E68}" dt="2025-08-21T14:49:23.985" v="1350" actId="1076"/>
          <ac:picMkLst>
            <pc:docMk/>
            <pc:sldMk cId="2388320725" sldId="256"/>
            <ac:picMk id="25" creationId="{5A6D7E08-4B21-F8AD-3D20-64FDBA50901C}"/>
          </ac:picMkLst>
        </pc:picChg>
        <pc:picChg chg="del mod">
          <ac:chgData name="David Jaarsma" userId="6b9092ff-84a1-4ceb-bcf8-be2f6ae3df3e" providerId="ADAL" clId="{B36BE93C-C11A-4D10-A27C-0E00936A3E68}" dt="2025-08-21T14:22:38.520" v="77" actId="478"/>
          <ac:picMkLst>
            <pc:docMk/>
            <pc:sldMk cId="2388320725" sldId="256"/>
            <ac:picMk id="27" creationId="{81E1E85F-E750-C2BB-CE52-903D3C58838C}"/>
          </ac:picMkLst>
        </pc:picChg>
        <pc:picChg chg="add mod">
          <ac:chgData name="David Jaarsma" userId="6b9092ff-84a1-4ceb-bcf8-be2f6ae3df3e" providerId="ADAL" clId="{B36BE93C-C11A-4D10-A27C-0E00936A3E68}" dt="2025-08-21T14:49:29.159" v="1357" actId="1035"/>
          <ac:picMkLst>
            <pc:docMk/>
            <pc:sldMk cId="2388320725" sldId="256"/>
            <ac:picMk id="30" creationId="{BCA780B6-C15B-74E5-5827-107DFD7CBAD6}"/>
          </ac:picMkLst>
        </pc:picChg>
        <pc:picChg chg="add mod">
          <ac:chgData name="David Jaarsma" userId="6b9092ff-84a1-4ceb-bcf8-be2f6ae3df3e" providerId="ADAL" clId="{B36BE93C-C11A-4D10-A27C-0E00936A3E68}" dt="2025-08-21T14:49:29.159" v="1357" actId="1035"/>
          <ac:picMkLst>
            <pc:docMk/>
            <pc:sldMk cId="2388320725" sldId="256"/>
            <ac:picMk id="37" creationId="{40F211F0-D9B2-F9F3-2744-B95CB5FC24D5}"/>
          </ac:picMkLst>
        </pc:picChg>
        <pc:picChg chg="add mod">
          <ac:chgData name="David Jaarsma" userId="6b9092ff-84a1-4ceb-bcf8-be2f6ae3df3e" providerId="ADAL" clId="{B36BE93C-C11A-4D10-A27C-0E00936A3E68}" dt="2025-08-21T14:49:29.159" v="1357" actId="1035"/>
          <ac:picMkLst>
            <pc:docMk/>
            <pc:sldMk cId="2388320725" sldId="256"/>
            <ac:picMk id="39" creationId="{EE45A679-D297-6D3C-C030-8D61802D3622}"/>
          </ac:picMkLst>
        </pc:picChg>
      </pc:sldChg>
    </pc:docChg>
  </pc:docChgLst>
  <pc:docChgLst>
    <pc:chgData name="David Jaarsma" userId="6b9092ff-84a1-4ceb-bcf8-be2f6ae3df3e" providerId="ADAL" clId="{8482C056-B04F-421C-8277-8ABEF3F20380}"/>
    <pc:docChg chg="custSel modSld">
      <pc:chgData name="David Jaarsma" userId="6b9092ff-84a1-4ceb-bcf8-be2f6ae3df3e" providerId="ADAL" clId="{8482C056-B04F-421C-8277-8ABEF3F20380}" dt="2024-08-15T14:44:26.389" v="446" actId="1582"/>
      <pc:docMkLst>
        <pc:docMk/>
      </pc:docMkLst>
      <pc:sldChg chg="addSp delSp modSp mod">
        <pc:chgData name="David Jaarsma" userId="6b9092ff-84a1-4ceb-bcf8-be2f6ae3df3e" providerId="ADAL" clId="{8482C056-B04F-421C-8277-8ABEF3F20380}" dt="2024-08-15T14:44:26.389" v="446" actId="1582"/>
        <pc:sldMkLst>
          <pc:docMk/>
          <pc:sldMk cId="2388320725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587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1997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460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1792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799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863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384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896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105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66066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1550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4C03C3-2740-48C0-B1E5-9517E1C15FAD}" type="datetimeFigureOut">
              <a:rPr lang="en-CA" smtClean="0"/>
              <a:t>2025-08-22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6E5227-D316-409D-B7BB-618BE1022AC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065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C8BFF054-D33E-49E4-B217-9AB7B1E06915}"/>
              </a:ext>
            </a:extLst>
          </p:cNvPr>
          <p:cNvSpPr txBox="1"/>
          <p:nvPr/>
        </p:nvSpPr>
        <p:spPr>
          <a:xfrm>
            <a:off x="431885" y="2089299"/>
            <a:ext cx="6066884" cy="338554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690014-9EDC-7136-0E55-0500E324EB5C}"/>
              </a:ext>
            </a:extLst>
          </p:cNvPr>
          <p:cNvSpPr txBox="1"/>
          <p:nvPr/>
        </p:nvSpPr>
        <p:spPr>
          <a:xfrm>
            <a:off x="404289" y="874567"/>
            <a:ext cx="6066884" cy="338554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Parent Sign-up Contest for SchoolCash Online 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20FCCBBC-8FD2-0EFD-E1AC-0FE50C96BF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504" y="8227784"/>
            <a:ext cx="1005265" cy="59621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8C309DA-0C87-C32B-3DA9-CDAC3ACF3633}"/>
              </a:ext>
            </a:extLst>
          </p:cNvPr>
          <p:cNvSpPr txBox="1"/>
          <p:nvPr/>
        </p:nvSpPr>
        <p:spPr>
          <a:xfrm>
            <a:off x="359229" y="197847"/>
            <a:ext cx="47588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CA" sz="3000" b="1" dirty="0">
                <a:solidFill>
                  <a:srgbClr val="437FC2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Classroom Contest!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6B66AE-BFA7-1208-16D9-7A311DD334D5}"/>
              </a:ext>
            </a:extLst>
          </p:cNvPr>
          <p:cNvSpPr txBox="1"/>
          <p:nvPr/>
        </p:nvSpPr>
        <p:spPr>
          <a:xfrm>
            <a:off x="359229" y="7799981"/>
            <a:ext cx="6139541" cy="338554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pPr algn="ctr"/>
            <a:r>
              <a:rPr lang="en-CA" sz="1600" b="1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xyz</a:t>
            </a:r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.schoolcashonline.com</a:t>
            </a: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1687BEBB-C379-64C9-ABBE-CF566AC06397}"/>
              </a:ext>
            </a:extLst>
          </p:cNvPr>
          <p:cNvSpPr/>
          <p:nvPr/>
        </p:nvSpPr>
        <p:spPr>
          <a:xfrm>
            <a:off x="2040628" y="8227784"/>
            <a:ext cx="2975872" cy="400111"/>
          </a:xfrm>
          <a:prstGeom prst="wedgeRectCallout">
            <a:avLst>
              <a:gd name="adj1" fmla="val -84594"/>
              <a:gd name="adj2" fmla="val -1095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district or school logo</a:t>
            </a:r>
            <a:endParaRPr lang="en-CA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25D884A-A7E1-BF26-4CB8-1E699FE0768A}"/>
              </a:ext>
            </a:extLst>
          </p:cNvPr>
          <p:cNvSpPr/>
          <p:nvPr/>
        </p:nvSpPr>
        <p:spPr>
          <a:xfrm>
            <a:off x="404289" y="8168317"/>
            <a:ext cx="649811" cy="64981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ADC8E2-58F3-A42F-E57D-5D91CB6B37D5}"/>
              </a:ext>
            </a:extLst>
          </p:cNvPr>
          <p:cNvSpPr txBox="1"/>
          <p:nvPr/>
        </p:nvSpPr>
        <p:spPr>
          <a:xfrm>
            <a:off x="404290" y="1272670"/>
            <a:ext cx="6066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06550" algn="l"/>
              </a:tabLst>
            </a:pPr>
            <a:r>
              <a:rPr lang="en-US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Contest Objective: Reward the homerooms with the highest number of parents signed up for SchoolCash Online accounts. By increasing the SchoolCash Online parent sign-up rates, our school will be better positioned to go cashless!</a:t>
            </a:r>
            <a:endParaRPr lang="en-CA" sz="1200" b="1" dirty="0">
              <a:solidFill>
                <a:srgbClr val="13294B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AC29B7-FD18-B857-6003-4766A18AE88D}"/>
              </a:ext>
            </a:extLst>
          </p:cNvPr>
          <p:cNvSpPr txBox="1"/>
          <p:nvPr/>
        </p:nvSpPr>
        <p:spPr>
          <a:xfrm>
            <a:off x="431885" y="3339561"/>
            <a:ext cx="6066884" cy="338554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Prizes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5733EC-84CB-1B72-2BD3-C94457CF0B8F}"/>
              </a:ext>
            </a:extLst>
          </p:cNvPr>
          <p:cNvSpPr txBox="1"/>
          <p:nvPr/>
        </p:nvSpPr>
        <p:spPr>
          <a:xfrm>
            <a:off x="404289" y="4657862"/>
            <a:ext cx="6066884" cy="338554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Rules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5A6D7E08-4B21-F8AD-3D20-64FDBA509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3229" y="2502649"/>
            <a:ext cx="623332" cy="62333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CCAD600-E55C-0DA8-147B-FB2A28E45A6B}"/>
              </a:ext>
            </a:extLst>
          </p:cNvPr>
          <p:cNvSpPr txBox="1"/>
          <p:nvPr/>
        </p:nvSpPr>
        <p:spPr>
          <a:xfrm>
            <a:off x="1114985" y="2559506"/>
            <a:ext cx="534745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Start date: [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start date</a:t>
            </a: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</a:p>
          <a:p>
            <a:pPr>
              <a:spcAft>
                <a:spcPts val="600"/>
              </a:spcAft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End date: [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start date</a:t>
            </a: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</a:p>
        </p:txBody>
      </p:sp>
      <p:pic>
        <p:nvPicPr>
          <p:cNvPr id="30" name="Picture 29" descr="A blue trophy with a green star&#10;&#10;AI-generated content may be incorrect.">
            <a:extLst>
              <a:ext uri="{FF2B5EF4-FFF2-40B4-BE49-F238E27FC236}">
                <a16:creationId xmlns:a16="http://schemas.microsoft.com/office/drawing/2014/main" id="{BCA780B6-C15B-74E5-5827-107DFD7CB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85" y="3768557"/>
            <a:ext cx="624371" cy="62437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D78E364-774F-A721-8E82-546D9954EF3B}"/>
              </a:ext>
            </a:extLst>
          </p:cNvPr>
          <p:cNvSpPr txBox="1"/>
          <p:nvPr/>
        </p:nvSpPr>
        <p:spPr>
          <a:xfrm>
            <a:off x="1123717" y="3825117"/>
            <a:ext cx="534745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First place: [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Pizza party</a:t>
            </a: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</a:p>
          <a:p>
            <a:pPr>
              <a:spcAft>
                <a:spcPts val="600"/>
              </a:spcAft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Second place: [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Ice cream party</a:t>
            </a: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E11767-0AEE-9476-F30C-9D7A584B1384}"/>
              </a:ext>
            </a:extLst>
          </p:cNvPr>
          <p:cNvSpPr txBox="1"/>
          <p:nvPr/>
        </p:nvSpPr>
        <p:spPr>
          <a:xfrm>
            <a:off x="395557" y="6170868"/>
            <a:ext cx="6066884" cy="338554"/>
          </a:xfrm>
          <a:prstGeom prst="rect">
            <a:avLst/>
          </a:prstGeom>
          <a:solidFill>
            <a:srgbClr val="38B3E4"/>
          </a:solidFill>
        </p:spPr>
        <p:txBody>
          <a:bodyPr wrap="square">
            <a:spAutoFit/>
          </a:bodyPr>
          <a:lstStyle/>
          <a:p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What to tell parents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66B141-B098-EFF9-88B5-F14F344F1F95}"/>
              </a:ext>
            </a:extLst>
          </p:cNvPr>
          <p:cNvSpPr txBox="1"/>
          <p:nvPr/>
        </p:nvSpPr>
        <p:spPr>
          <a:xfrm>
            <a:off x="1151313" y="5035490"/>
            <a:ext cx="534745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6688" indent="-16668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The homeroom with the highest percentage increase of parents signed up wins. 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[OR: highest final percentage at the end]</a:t>
            </a:r>
          </a:p>
          <a:p>
            <a:pPr marL="166688" indent="-16668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Parents must create an account, and (as the final step of account creation), link their account to their student(s) to be counted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E7E79A-8647-90D0-FA6C-AF574AFDBB48}"/>
              </a:ext>
            </a:extLst>
          </p:cNvPr>
          <p:cNvSpPr txBox="1"/>
          <p:nvPr/>
        </p:nvSpPr>
        <p:spPr>
          <a:xfrm>
            <a:off x="1151313" y="6546026"/>
            <a:ext cx="53474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6688" indent="-16668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Explain we’re trying to remove cash from the school to increase safety and free up more time to focus fully on the students </a:t>
            </a:r>
          </a:p>
          <a:p>
            <a:pPr marL="166688" indent="-16668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Send flyer to parents, or use sample email text</a:t>
            </a:r>
            <a:endParaRPr lang="en-CA" sz="1200" b="1" dirty="0">
              <a:solidFill>
                <a:srgbClr val="FF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166688" indent="-16668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6550" algn="l"/>
              </a:tabLst>
            </a:pPr>
            <a:r>
              <a:rPr lang="en-CA" sz="1200" b="1" dirty="0">
                <a:solidFill>
                  <a:srgbClr val="13294B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Ensure parents have a link to our district SchoolCash Online site.  There’s a “Register” button on the home page.</a:t>
            </a: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AA9E1F6E-AFD3-F498-C4BA-506657FB0BB4}"/>
              </a:ext>
            </a:extLst>
          </p:cNvPr>
          <p:cNvSpPr/>
          <p:nvPr/>
        </p:nvSpPr>
        <p:spPr>
          <a:xfrm>
            <a:off x="5016500" y="5952511"/>
            <a:ext cx="1700576" cy="400111"/>
          </a:xfrm>
          <a:prstGeom prst="wedgeRectCallout">
            <a:avLst>
              <a:gd name="adj1" fmla="val -205298"/>
              <a:gd name="adj2" fmla="val 430118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with your SCO domain</a:t>
            </a:r>
            <a:endParaRPr lang="en-CA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 descr="A picture containing graphics, design&#10;&#10;Description automatically generated">
            <a:extLst>
              <a:ext uri="{FF2B5EF4-FFF2-40B4-BE49-F238E27FC236}">
                <a16:creationId xmlns:a16="http://schemas.microsoft.com/office/drawing/2014/main" id="{40F211F0-D9B2-F9F3-2744-B95CB5FC24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885" y="6629008"/>
            <a:ext cx="634676" cy="632812"/>
          </a:xfrm>
          <a:prstGeom prst="rect">
            <a:avLst/>
          </a:prstGeom>
        </p:spPr>
      </p:pic>
      <p:pic>
        <p:nvPicPr>
          <p:cNvPr id="39" name="Picture 38" descr="A blue and green gear with arrows&#10;&#10;AI-generated content may be incorrect.">
            <a:extLst>
              <a:ext uri="{FF2B5EF4-FFF2-40B4-BE49-F238E27FC236}">
                <a16:creationId xmlns:a16="http://schemas.microsoft.com/office/drawing/2014/main" id="{EE45A679-D297-6D3C-C030-8D61802D3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4" y="5074272"/>
            <a:ext cx="774789" cy="80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20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206</Words>
  <Application>Microsoft Office PowerPoint</Application>
  <PresentationFormat>Letter Paper (8.5x11 in)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Jaarsma</dc:creator>
  <cp:lastModifiedBy>David Jaarsma</cp:lastModifiedBy>
  <cp:revision>1</cp:revision>
  <dcterms:created xsi:type="dcterms:W3CDTF">2024-07-19T15:01:49Z</dcterms:created>
  <dcterms:modified xsi:type="dcterms:W3CDTF">2025-08-22T18:40:59Z</dcterms:modified>
</cp:coreProperties>
</file>