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037" r:id="rId5"/>
    <p:sldId id="2038" r:id="rId6"/>
    <p:sldId id="2039" r:id="rId7"/>
    <p:sldId id="2040" r:id="rId8"/>
    <p:sldId id="2041" r:id="rId9"/>
    <p:sldId id="2042" r:id="rId10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A2393E-63FA-2C0B-3DEC-D72272C55EFD}" name="Victoria Gole" initials="VG" userId="S::VictoriaG@kevgroup.com::6454a3b4-0ad8-4acc-ba19-66d97863a33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 Steele" initials="JS" lastIdx="1" clrIdx="0">
    <p:extLst>
      <p:ext uri="{19B8F6BF-5375-455C-9EA6-DF929625EA0E}">
        <p15:presenceInfo xmlns:p15="http://schemas.microsoft.com/office/powerpoint/2012/main" userId="7899c30d27df9e1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7480"/>
    <a:srgbClr val="447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034E76-434D-4C16-B6F7-87C59EB92390}" v="28" dt="2025-08-22T18:30:56.277"/>
  </p1510:revLst>
</p1510:revInfo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94724" autoAdjust="0"/>
  </p:normalViewPr>
  <p:slideViewPr>
    <p:cSldViewPr snapToGrid="0">
      <p:cViewPr varScale="1">
        <p:scale>
          <a:sx n="101" d="100"/>
          <a:sy n="101" d="100"/>
        </p:scale>
        <p:origin x="7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48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Jaarsma" userId="6b9092ff-84a1-4ceb-bcf8-be2f6ae3df3e" providerId="ADAL" clId="{B082515F-2704-4F94-AD26-E93A4769F425}"/>
    <pc:docChg chg="custSel delSld modSld modMainMaster">
      <pc:chgData name="David Jaarsma" userId="6b9092ff-84a1-4ceb-bcf8-be2f6ae3df3e" providerId="ADAL" clId="{B082515F-2704-4F94-AD26-E93A4769F425}" dt="2024-06-07T19:44:29.235" v="881" actId="6549"/>
      <pc:docMkLst>
        <pc:docMk/>
      </pc:docMkLst>
      <pc:sldChg chg="modSp mod modNotesTx">
        <pc:chgData name="David Jaarsma" userId="6b9092ff-84a1-4ceb-bcf8-be2f6ae3df3e" providerId="ADAL" clId="{B082515F-2704-4F94-AD26-E93A4769F425}" dt="2024-06-07T18:56:54.928" v="704" actId="6549"/>
        <pc:sldMkLst>
          <pc:docMk/>
          <pc:sldMk cId="3897005337" sldId="1816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809089603" sldId="1841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456558239" sldId="1842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4881948" sldId="1843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703207030" sldId="1844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851583089" sldId="1845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984745707" sldId="1846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826670860" sldId="1847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989898040" sldId="1848"/>
        </pc:sldMkLst>
      </pc:sldChg>
      <pc:sldChg chg="modSp mod modNotesTx">
        <pc:chgData name="David Jaarsma" userId="6b9092ff-84a1-4ceb-bcf8-be2f6ae3df3e" providerId="ADAL" clId="{B082515F-2704-4F94-AD26-E93A4769F425}" dt="2024-06-07T17:58:32.653" v="46" actId="6549"/>
        <pc:sldMkLst>
          <pc:docMk/>
          <pc:sldMk cId="286160164" sldId="1867"/>
        </pc:sldMkLst>
      </pc:sldChg>
      <pc:sldChg chg="modSp mod modNotesTx">
        <pc:chgData name="David Jaarsma" userId="6b9092ff-84a1-4ceb-bcf8-be2f6ae3df3e" providerId="ADAL" clId="{B082515F-2704-4F94-AD26-E93A4769F425}" dt="2024-06-07T19:44:29.235" v="881" actId="6549"/>
        <pc:sldMkLst>
          <pc:docMk/>
          <pc:sldMk cId="837598618" sldId="1868"/>
        </pc:sldMkLst>
      </pc:sldChg>
      <pc:sldChg chg="del">
        <pc:chgData name="David Jaarsma" userId="6b9092ff-84a1-4ceb-bcf8-be2f6ae3df3e" providerId="ADAL" clId="{B082515F-2704-4F94-AD26-E93A4769F425}" dt="2024-06-07T18:56:23.063" v="645" actId="47"/>
        <pc:sldMkLst>
          <pc:docMk/>
          <pc:sldMk cId="2562626233" sldId="1874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4149828032" sldId="1876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841294858" sldId="1878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098363770" sldId="1879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413486183" sldId="1880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883950931" sldId="1883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644564401" sldId="1886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846978263" sldId="1892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77567550" sldId="1893"/>
        </pc:sldMkLst>
      </pc:sldChg>
      <pc:sldChg chg="del">
        <pc:chgData name="David Jaarsma" userId="6b9092ff-84a1-4ceb-bcf8-be2f6ae3df3e" providerId="ADAL" clId="{B082515F-2704-4F94-AD26-E93A4769F425}" dt="2024-06-07T17:58:17.686" v="2" actId="2696"/>
        <pc:sldMkLst>
          <pc:docMk/>
          <pc:sldMk cId="1538728069" sldId="2036"/>
        </pc:sldMkLst>
      </pc:sldChg>
      <pc:sldChg chg="modSp mod">
        <pc:chgData name="David Jaarsma" userId="6b9092ff-84a1-4ceb-bcf8-be2f6ae3df3e" providerId="ADAL" clId="{B082515F-2704-4F94-AD26-E93A4769F425}" dt="2024-06-07T19:36:20.430" v="753" actId="113"/>
        <pc:sldMkLst>
          <pc:docMk/>
          <pc:sldMk cId="2917915042" sldId="2037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96173572" sldId="2038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951187330" sldId="2067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882017791" sldId="2073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246938618" sldId="2074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82529998" sldId="2075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344376451" sldId="2076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051570874" sldId="2078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718608815" sldId="2079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424076691" sldId="2080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383250405" sldId="2081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549675494" sldId="2082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4104237307" sldId="2083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85398284" sldId="2084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152293301" sldId="2085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794189590" sldId="2086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479414626" sldId="2087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027866913" sldId="2089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2388159705" sldId="2090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3187357960" sldId="2091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770475783" sldId="2097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1558188316" sldId="2098"/>
        </pc:sldMkLst>
      </pc:sldChg>
      <pc:sldChg chg="del">
        <pc:chgData name="David Jaarsma" userId="6b9092ff-84a1-4ceb-bcf8-be2f6ae3df3e" providerId="ADAL" clId="{B082515F-2704-4F94-AD26-E93A4769F425}" dt="2024-06-07T17:55:58.261" v="0" actId="47"/>
        <pc:sldMkLst>
          <pc:docMk/>
          <pc:sldMk cId="6600922" sldId="2099"/>
        </pc:sldMkLst>
      </pc:sldChg>
      <pc:sldMasterChg chg="modSldLayout">
        <pc:chgData name="David Jaarsma" userId="6b9092ff-84a1-4ceb-bcf8-be2f6ae3df3e" providerId="ADAL" clId="{B082515F-2704-4F94-AD26-E93A4769F425}" dt="2024-06-07T17:57:56.995" v="1" actId="14826"/>
        <pc:sldMasterMkLst>
          <pc:docMk/>
          <pc:sldMasterMk cId="1965219802" sldId="2147483660"/>
        </pc:sldMasterMkLst>
        <pc:sldLayoutChg chg="modSp">
          <pc:chgData name="David Jaarsma" userId="6b9092ff-84a1-4ceb-bcf8-be2f6ae3df3e" providerId="ADAL" clId="{B082515F-2704-4F94-AD26-E93A4769F425}" dt="2024-06-07T17:57:56.995" v="1" actId="14826"/>
          <pc:sldLayoutMkLst>
            <pc:docMk/>
            <pc:sldMasterMk cId="1965219802" sldId="2147483660"/>
            <pc:sldLayoutMk cId="1406076496" sldId="2147483683"/>
          </pc:sldLayoutMkLst>
        </pc:sldLayoutChg>
      </pc:sldMasterChg>
    </pc:docChg>
  </pc:docChgLst>
  <pc:docChgLst>
    <pc:chgData name="David Jaarsma" userId="6b9092ff-84a1-4ceb-bcf8-be2f6ae3df3e" providerId="ADAL" clId="{C6034E76-434D-4C16-B6F7-87C59EB92390}"/>
    <pc:docChg chg="undo custSel addSld delSld modSld modMainMaster">
      <pc:chgData name="David Jaarsma" userId="6b9092ff-84a1-4ceb-bcf8-be2f6ae3df3e" providerId="ADAL" clId="{C6034E76-434D-4C16-B6F7-87C59EB92390}" dt="2025-09-05T13:49:03.340" v="2481" actId="14100"/>
      <pc:docMkLst>
        <pc:docMk/>
      </pc:docMkLst>
      <pc:sldChg chg="del">
        <pc:chgData name="David Jaarsma" userId="6b9092ff-84a1-4ceb-bcf8-be2f6ae3df3e" providerId="ADAL" clId="{C6034E76-434D-4C16-B6F7-87C59EB92390}" dt="2025-08-21T15:38:40.552" v="21" actId="47"/>
        <pc:sldMkLst>
          <pc:docMk/>
          <pc:sldMk cId="3897005337" sldId="1816"/>
        </pc:sldMkLst>
      </pc:sldChg>
      <pc:sldChg chg="del">
        <pc:chgData name="David Jaarsma" userId="6b9092ff-84a1-4ceb-bcf8-be2f6ae3df3e" providerId="ADAL" clId="{C6034E76-434D-4C16-B6F7-87C59EB92390}" dt="2025-08-21T14:59:08.427" v="0" actId="47"/>
        <pc:sldMkLst>
          <pc:docMk/>
          <pc:sldMk cId="837598618" sldId="1868"/>
        </pc:sldMkLst>
      </pc:sldChg>
      <pc:sldChg chg="modSp mod modClrScheme chgLayout">
        <pc:chgData name="David Jaarsma" userId="6b9092ff-84a1-4ceb-bcf8-be2f6ae3df3e" providerId="ADAL" clId="{C6034E76-434D-4C16-B6F7-87C59EB92390}" dt="2025-09-05T13:01:29.557" v="2422" actId="20577"/>
        <pc:sldMkLst>
          <pc:docMk/>
          <pc:sldMk cId="2917915042" sldId="2037"/>
        </pc:sldMkLst>
        <pc:spChg chg="mod ord">
          <ac:chgData name="David Jaarsma" userId="6b9092ff-84a1-4ceb-bcf8-be2f6ae3df3e" providerId="ADAL" clId="{C6034E76-434D-4C16-B6F7-87C59EB92390}" dt="2025-08-21T15:41:41.507" v="42" actId="700"/>
          <ac:spMkLst>
            <pc:docMk/>
            <pc:sldMk cId="2917915042" sldId="2037"/>
            <ac:spMk id="5" creationId="{B246A30A-17EC-4892-8991-66CA2ACD425F}"/>
          </ac:spMkLst>
        </pc:spChg>
        <pc:spChg chg="mod ord">
          <ac:chgData name="David Jaarsma" userId="6b9092ff-84a1-4ceb-bcf8-be2f6ae3df3e" providerId="ADAL" clId="{C6034E76-434D-4C16-B6F7-87C59EB92390}" dt="2025-09-05T13:01:29.557" v="2422" actId="20577"/>
          <ac:spMkLst>
            <pc:docMk/>
            <pc:sldMk cId="2917915042" sldId="2037"/>
            <ac:spMk id="7" creationId="{1D16ED26-2790-45E0-83CE-EEB4632AFCD3}"/>
          </ac:spMkLst>
        </pc:spChg>
      </pc:sldChg>
      <pc:sldChg chg="addSp modSp add mod">
        <pc:chgData name="David Jaarsma" userId="6b9092ff-84a1-4ceb-bcf8-be2f6ae3df3e" providerId="ADAL" clId="{C6034E76-434D-4C16-B6F7-87C59EB92390}" dt="2025-09-05T13:49:03.340" v="2481" actId="14100"/>
        <pc:sldMkLst>
          <pc:docMk/>
          <pc:sldMk cId="1232680390" sldId="2038"/>
        </pc:sldMkLst>
        <pc:spChg chg="add mod">
          <ac:chgData name="David Jaarsma" userId="6b9092ff-84a1-4ceb-bcf8-be2f6ae3df3e" providerId="ADAL" clId="{C6034E76-434D-4C16-B6F7-87C59EB92390}" dt="2025-09-05T13:49:03.340" v="2481" actId="14100"/>
          <ac:spMkLst>
            <pc:docMk/>
            <pc:sldMk cId="1232680390" sldId="2038"/>
            <ac:spMk id="2" creationId="{4A78D768-5621-2DAF-8A84-04D22F4BC59F}"/>
          </ac:spMkLst>
        </pc:spChg>
        <pc:spChg chg="mod">
          <ac:chgData name="David Jaarsma" userId="6b9092ff-84a1-4ceb-bcf8-be2f6ae3df3e" providerId="ADAL" clId="{C6034E76-434D-4C16-B6F7-87C59EB92390}" dt="2025-08-21T15:47:26.199" v="562" actId="20577"/>
          <ac:spMkLst>
            <pc:docMk/>
            <pc:sldMk cId="1232680390" sldId="2038"/>
            <ac:spMk id="5" creationId="{B24DDA0E-42AF-AE22-5E71-14E3A879E3D1}"/>
          </ac:spMkLst>
        </pc:spChg>
        <pc:spChg chg="mod">
          <ac:chgData name="David Jaarsma" userId="6b9092ff-84a1-4ceb-bcf8-be2f6ae3df3e" providerId="ADAL" clId="{C6034E76-434D-4C16-B6F7-87C59EB92390}" dt="2025-08-22T18:35:26.255" v="2357" actId="20577"/>
          <ac:spMkLst>
            <pc:docMk/>
            <pc:sldMk cId="1232680390" sldId="2038"/>
            <ac:spMk id="7" creationId="{83F8043F-3EEB-A17B-620F-407BADAD77FF}"/>
          </ac:spMkLst>
        </pc:spChg>
      </pc:sldChg>
      <pc:sldChg chg="addSp delSp modSp add mod">
        <pc:chgData name="David Jaarsma" userId="6b9092ff-84a1-4ceb-bcf8-be2f6ae3df3e" providerId="ADAL" clId="{C6034E76-434D-4C16-B6F7-87C59EB92390}" dt="2025-08-21T15:53:37.745" v="974" actId="20577"/>
        <pc:sldMkLst>
          <pc:docMk/>
          <pc:sldMk cId="3429777838" sldId="2039"/>
        </pc:sldMkLst>
        <pc:spChg chg="add mod">
          <ac:chgData name="David Jaarsma" userId="6b9092ff-84a1-4ceb-bcf8-be2f6ae3df3e" providerId="ADAL" clId="{C6034E76-434D-4C16-B6F7-87C59EB92390}" dt="2025-08-21T15:49:21.702" v="607" actId="14100"/>
          <ac:spMkLst>
            <pc:docMk/>
            <pc:sldMk cId="3429777838" sldId="2039"/>
            <ac:spMk id="4" creationId="{10FBAB12-2905-E44E-F384-3B0D003E168F}"/>
          </ac:spMkLst>
        </pc:spChg>
        <pc:spChg chg="mod">
          <ac:chgData name="David Jaarsma" userId="6b9092ff-84a1-4ceb-bcf8-be2f6ae3df3e" providerId="ADAL" clId="{C6034E76-434D-4C16-B6F7-87C59EB92390}" dt="2025-08-21T15:53:37.745" v="974" actId="20577"/>
          <ac:spMkLst>
            <pc:docMk/>
            <pc:sldMk cId="3429777838" sldId="2039"/>
            <ac:spMk id="5" creationId="{F0A93FD2-1271-0371-3E60-EDF6FDE8D58C}"/>
          </ac:spMkLst>
        </pc:spChg>
        <pc:spChg chg="add mod">
          <ac:chgData name="David Jaarsma" userId="6b9092ff-84a1-4ceb-bcf8-be2f6ae3df3e" providerId="ADAL" clId="{C6034E76-434D-4C16-B6F7-87C59EB92390}" dt="2025-08-21T15:53:31.117" v="937" actId="20577"/>
          <ac:spMkLst>
            <pc:docMk/>
            <pc:sldMk cId="3429777838" sldId="2039"/>
            <ac:spMk id="8" creationId="{87CF547F-6EB1-6DA8-E7E4-E423A1F1B4FE}"/>
          </ac:spMkLst>
        </pc:spChg>
        <pc:picChg chg="add mod">
          <ac:chgData name="David Jaarsma" userId="6b9092ff-84a1-4ceb-bcf8-be2f6ae3df3e" providerId="ADAL" clId="{C6034E76-434D-4C16-B6F7-87C59EB92390}" dt="2025-08-21T15:52:51.971" v="927" actId="1440"/>
          <ac:picMkLst>
            <pc:docMk/>
            <pc:sldMk cId="3429777838" sldId="2039"/>
            <ac:picMk id="3" creationId="{A104E0CD-EBCA-4CEF-AF79-9EBCA4386798}"/>
          </ac:picMkLst>
        </pc:picChg>
        <pc:picChg chg="add mod">
          <ac:chgData name="David Jaarsma" userId="6b9092ff-84a1-4ceb-bcf8-be2f6ae3df3e" providerId="ADAL" clId="{C6034E76-434D-4C16-B6F7-87C59EB92390}" dt="2025-08-21T15:52:48.458" v="926" actId="1076"/>
          <ac:picMkLst>
            <pc:docMk/>
            <pc:sldMk cId="3429777838" sldId="2039"/>
            <ac:picMk id="10" creationId="{4A39F31B-DF14-60B8-A499-B582534C4B19}"/>
          </ac:picMkLst>
        </pc:picChg>
      </pc:sldChg>
      <pc:sldChg chg="modSp add mod">
        <pc:chgData name="David Jaarsma" userId="6b9092ff-84a1-4ceb-bcf8-be2f6ae3df3e" providerId="ADAL" clId="{C6034E76-434D-4C16-B6F7-87C59EB92390}" dt="2025-08-21T15:55:10.290" v="1139" actId="20577"/>
        <pc:sldMkLst>
          <pc:docMk/>
          <pc:sldMk cId="1072909561" sldId="2040"/>
        </pc:sldMkLst>
        <pc:spChg chg="mod">
          <ac:chgData name="David Jaarsma" userId="6b9092ff-84a1-4ceb-bcf8-be2f6ae3df3e" providerId="ADAL" clId="{C6034E76-434D-4C16-B6F7-87C59EB92390}" dt="2025-08-21T15:54:13.721" v="995" actId="20577"/>
          <ac:spMkLst>
            <pc:docMk/>
            <pc:sldMk cId="1072909561" sldId="2040"/>
            <ac:spMk id="5" creationId="{3E9E0B39-2F39-764B-574F-96D575231D32}"/>
          </ac:spMkLst>
        </pc:spChg>
        <pc:spChg chg="mod">
          <ac:chgData name="David Jaarsma" userId="6b9092ff-84a1-4ceb-bcf8-be2f6ae3df3e" providerId="ADAL" clId="{C6034E76-434D-4C16-B6F7-87C59EB92390}" dt="2025-08-21T15:55:10.290" v="1139" actId="20577"/>
          <ac:spMkLst>
            <pc:docMk/>
            <pc:sldMk cId="1072909561" sldId="2040"/>
            <ac:spMk id="7" creationId="{730921A2-B7AB-2C1B-2FCE-860AD5CD5A20}"/>
          </ac:spMkLst>
        </pc:spChg>
      </pc:sldChg>
      <pc:sldChg chg="addSp delSp modSp new mod">
        <pc:chgData name="David Jaarsma" userId="6b9092ff-84a1-4ceb-bcf8-be2f6ae3df3e" providerId="ADAL" clId="{C6034E76-434D-4C16-B6F7-87C59EB92390}" dt="2025-08-22T18:35:50.471" v="2378" actId="20577"/>
        <pc:sldMkLst>
          <pc:docMk/>
          <pc:sldMk cId="2104837894" sldId="2041"/>
        </pc:sldMkLst>
        <pc:spChg chg="mod">
          <ac:chgData name="David Jaarsma" userId="6b9092ff-84a1-4ceb-bcf8-be2f6ae3df3e" providerId="ADAL" clId="{C6034E76-434D-4C16-B6F7-87C59EB92390}" dt="2025-08-22T18:23:57.479" v="1272" actId="20577"/>
          <ac:spMkLst>
            <pc:docMk/>
            <pc:sldMk cId="2104837894" sldId="2041"/>
            <ac:spMk id="2" creationId="{D113EBF8-4BE5-B82B-F86E-29EC7C43D08D}"/>
          </ac:spMkLst>
        </pc:spChg>
        <pc:spChg chg="add mod">
          <ac:chgData name="David Jaarsma" userId="6b9092ff-84a1-4ceb-bcf8-be2f6ae3df3e" providerId="ADAL" clId="{C6034E76-434D-4C16-B6F7-87C59EB92390}" dt="2025-08-22T18:25:12.673" v="1416" actId="20577"/>
          <ac:spMkLst>
            <pc:docMk/>
            <pc:sldMk cId="2104837894" sldId="2041"/>
            <ac:spMk id="5" creationId="{56B4717E-D7F1-8DC3-C899-FCE48AB69AA0}"/>
          </ac:spMkLst>
        </pc:spChg>
        <pc:spChg chg="add mod">
          <ac:chgData name="David Jaarsma" userId="6b9092ff-84a1-4ceb-bcf8-be2f6ae3df3e" providerId="ADAL" clId="{C6034E76-434D-4C16-B6F7-87C59EB92390}" dt="2025-08-22T18:35:50.471" v="2378" actId="20577"/>
          <ac:spMkLst>
            <pc:docMk/>
            <pc:sldMk cId="2104837894" sldId="2041"/>
            <ac:spMk id="7" creationId="{9448C42B-3A3C-2728-15E2-72508865A2C2}"/>
          </ac:spMkLst>
        </pc:spChg>
        <pc:spChg chg="add mod">
          <ac:chgData name="David Jaarsma" userId="6b9092ff-84a1-4ceb-bcf8-be2f6ae3df3e" providerId="ADAL" clId="{C6034E76-434D-4C16-B6F7-87C59EB92390}" dt="2025-08-22T18:26:40.884" v="1717" actId="1076"/>
          <ac:spMkLst>
            <pc:docMk/>
            <pc:sldMk cId="2104837894" sldId="2041"/>
            <ac:spMk id="9" creationId="{10F8EC7B-148E-4C65-929F-9CBD90F81735}"/>
          </ac:spMkLst>
        </pc:spChg>
        <pc:spChg chg="add mod">
          <ac:chgData name="David Jaarsma" userId="6b9092ff-84a1-4ceb-bcf8-be2f6ae3df3e" providerId="ADAL" clId="{C6034E76-434D-4C16-B6F7-87C59EB92390}" dt="2025-08-22T18:26:57.509" v="1724" actId="20577"/>
          <ac:spMkLst>
            <pc:docMk/>
            <pc:sldMk cId="2104837894" sldId="2041"/>
            <ac:spMk id="10" creationId="{8BCD7653-6151-4D4F-8598-2AB0A7935E60}"/>
          </ac:spMkLst>
        </pc:spChg>
        <pc:picChg chg="add mod">
          <ac:chgData name="David Jaarsma" userId="6b9092ff-84a1-4ceb-bcf8-be2f6ae3df3e" providerId="ADAL" clId="{C6034E76-434D-4C16-B6F7-87C59EB92390}" dt="2025-08-22T18:26:47.446" v="1719" actId="1076"/>
          <ac:picMkLst>
            <pc:docMk/>
            <pc:sldMk cId="2104837894" sldId="2041"/>
            <ac:picMk id="1025" creationId="{4E56EFC4-B8F4-1747-7B8D-9B1483AF1EC8}"/>
          </ac:picMkLst>
        </pc:picChg>
        <pc:picChg chg="add mod">
          <ac:chgData name="David Jaarsma" userId="6b9092ff-84a1-4ceb-bcf8-be2f6ae3df3e" providerId="ADAL" clId="{C6034E76-434D-4C16-B6F7-87C59EB92390}" dt="2025-08-22T18:26:40.884" v="1717" actId="1076"/>
          <ac:picMkLst>
            <pc:docMk/>
            <pc:sldMk cId="2104837894" sldId="2041"/>
            <ac:picMk id="1026" creationId="{95DE6291-9BEC-9B8B-7BF1-E80EF323CBF5}"/>
          </ac:picMkLst>
        </pc:picChg>
      </pc:sldChg>
      <pc:sldChg chg="addSp delSp modSp add mod">
        <pc:chgData name="David Jaarsma" userId="6b9092ff-84a1-4ceb-bcf8-be2f6ae3df3e" providerId="ADAL" clId="{C6034E76-434D-4C16-B6F7-87C59EB92390}" dt="2025-08-22T18:36:51.720" v="2421" actId="20577"/>
        <pc:sldMkLst>
          <pc:docMk/>
          <pc:sldMk cId="976281557" sldId="2042"/>
        </pc:sldMkLst>
        <pc:spChg chg="add mod">
          <ac:chgData name="David Jaarsma" userId="6b9092ff-84a1-4ceb-bcf8-be2f6ae3df3e" providerId="ADAL" clId="{C6034E76-434D-4C16-B6F7-87C59EB92390}" dt="2025-08-22T18:30:08.585" v="1913" actId="1076"/>
          <ac:spMkLst>
            <pc:docMk/>
            <pc:sldMk cId="976281557" sldId="2042"/>
            <ac:spMk id="4" creationId="{1F0D1940-DED6-9DB9-8492-41984CC263AB}"/>
          </ac:spMkLst>
        </pc:spChg>
        <pc:spChg chg="mod">
          <ac:chgData name="David Jaarsma" userId="6b9092ff-84a1-4ceb-bcf8-be2f6ae3df3e" providerId="ADAL" clId="{C6034E76-434D-4C16-B6F7-87C59EB92390}" dt="2025-08-22T18:29:00.899" v="1910" actId="20577"/>
          <ac:spMkLst>
            <pc:docMk/>
            <pc:sldMk cId="976281557" sldId="2042"/>
            <ac:spMk id="5" creationId="{2D6DB18A-5ECD-5FDE-E049-98DBAC5F3583}"/>
          </ac:spMkLst>
        </pc:spChg>
        <pc:spChg chg="add mod">
          <ac:chgData name="David Jaarsma" userId="6b9092ff-84a1-4ceb-bcf8-be2f6ae3df3e" providerId="ADAL" clId="{C6034E76-434D-4C16-B6F7-87C59EB92390}" dt="2025-08-22T18:30:08.585" v="1913" actId="1076"/>
          <ac:spMkLst>
            <pc:docMk/>
            <pc:sldMk cId="976281557" sldId="2042"/>
            <ac:spMk id="6" creationId="{D136D0D9-2323-35DD-FF4E-54FC96F19C50}"/>
          </ac:spMkLst>
        </pc:spChg>
        <pc:spChg chg="add mod">
          <ac:chgData name="David Jaarsma" userId="6b9092ff-84a1-4ceb-bcf8-be2f6ae3df3e" providerId="ADAL" clId="{C6034E76-434D-4C16-B6F7-87C59EB92390}" dt="2025-08-22T18:30:08.585" v="1913" actId="1076"/>
          <ac:spMkLst>
            <pc:docMk/>
            <pc:sldMk cId="976281557" sldId="2042"/>
            <ac:spMk id="8" creationId="{CD4AB9AB-79C5-9844-18A7-C7046501437E}"/>
          </ac:spMkLst>
        </pc:spChg>
        <pc:spChg chg="add mod">
          <ac:chgData name="David Jaarsma" userId="6b9092ff-84a1-4ceb-bcf8-be2f6ae3df3e" providerId="ADAL" clId="{C6034E76-434D-4C16-B6F7-87C59EB92390}" dt="2025-08-22T18:30:08.585" v="1913" actId="1076"/>
          <ac:spMkLst>
            <pc:docMk/>
            <pc:sldMk cId="976281557" sldId="2042"/>
            <ac:spMk id="9" creationId="{C73B7933-E2EF-3C45-B75C-2E52160C5987}"/>
          </ac:spMkLst>
        </pc:spChg>
        <pc:spChg chg="add mod">
          <ac:chgData name="David Jaarsma" userId="6b9092ff-84a1-4ceb-bcf8-be2f6ae3df3e" providerId="ADAL" clId="{C6034E76-434D-4C16-B6F7-87C59EB92390}" dt="2025-08-22T18:30:08.585" v="1913" actId="1076"/>
          <ac:spMkLst>
            <pc:docMk/>
            <pc:sldMk cId="976281557" sldId="2042"/>
            <ac:spMk id="10" creationId="{92635A0D-0109-D48B-B6F7-E1ADE37711E8}"/>
          </ac:spMkLst>
        </pc:spChg>
        <pc:spChg chg="add mod">
          <ac:chgData name="David Jaarsma" userId="6b9092ff-84a1-4ceb-bcf8-be2f6ae3df3e" providerId="ADAL" clId="{C6034E76-434D-4C16-B6F7-87C59EB92390}" dt="2025-08-22T18:36:30.097" v="2407" actId="1076"/>
          <ac:spMkLst>
            <pc:docMk/>
            <pc:sldMk cId="976281557" sldId="2042"/>
            <ac:spMk id="11" creationId="{BDC35AF9-C849-D41D-358B-4B450265B970}"/>
          </ac:spMkLst>
        </pc:spChg>
        <pc:spChg chg="add mod">
          <ac:chgData name="David Jaarsma" userId="6b9092ff-84a1-4ceb-bcf8-be2f6ae3df3e" providerId="ADAL" clId="{C6034E76-434D-4C16-B6F7-87C59EB92390}" dt="2025-08-22T18:36:51.720" v="2421" actId="20577"/>
          <ac:spMkLst>
            <pc:docMk/>
            <pc:sldMk cId="976281557" sldId="2042"/>
            <ac:spMk id="12" creationId="{387D646C-4597-6DFB-2E59-0416A5E81C2A}"/>
          </ac:spMkLst>
        </pc:spChg>
        <pc:spChg chg="add mod">
          <ac:chgData name="David Jaarsma" userId="6b9092ff-84a1-4ceb-bcf8-be2f6ae3df3e" providerId="ADAL" clId="{C6034E76-434D-4C16-B6F7-87C59EB92390}" dt="2025-08-22T18:36:33.418" v="2408" actId="1076"/>
          <ac:spMkLst>
            <pc:docMk/>
            <pc:sldMk cId="976281557" sldId="2042"/>
            <ac:spMk id="13" creationId="{8347E15D-A511-5BD6-2912-F0113482360A}"/>
          </ac:spMkLst>
        </pc:spChg>
        <pc:picChg chg="add mod">
          <ac:chgData name="David Jaarsma" userId="6b9092ff-84a1-4ceb-bcf8-be2f6ae3df3e" providerId="ADAL" clId="{C6034E76-434D-4C16-B6F7-87C59EB92390}" dt="2025-08-22T18:30:08.585" v="1913" actId="1076"/>
          <ac:picMkLst>
            <pc:docMk/>
            <pc:sldMk cId="976281557" sldId="2042"/>
            <ac:picMk id="2" creationId="{A4C74CC8-5205-4469-9432-5FB9BB9BA848}"/>
          </ac:picMkLst>
        </pc:picChg>
        <pc:picChg chg="add mod">
          <ac:chgData name="David Jaarsma" userId="6b9092ff-84a1-4ceb-bcf8-be2f6ae3df3e" providerId="ADAL" clId="{C6034E76-434D-4C16-B6F7-87C59EB92390}" dt="2025-08-22T18:30:08.585" v="1913" actId="1076"/>
          <ac:picMkLst>
            <pc:docMk/>
            <pc:sldMk cId="976281557" sldId="2042"/>
            <ac:picMk id="3" creationId="{01D67B26-7710-208B-988A-AFCA8546885A}"/>
          </ac:picMkLst>
        </pc:picChg>
      </pc:sldChg>
      <pc:sldMasterChg chg="modSldLayout">
        <pc:chgData name="David Jaarsma" userId="6b9092ff-84a1-4ceb-bcf8-be2f6ae3df3e" providerId="ADAL" clId="{C6034E76-434D-4C16-B6F7-87C59EB92390}" dt="2025-08-21T15:41:32.620" v="41" actId="1582"/>
        <pc:sldMasterMkLst>
          <pc:docMk/>
          <pc:sldMasterMk cId="1965219802" sldId="2147483660"/>
        </pc:sldMasterMkLst>
        <pc:sldLayoutChg chg="delSp mod">
          <pc:chgData name="David Jaarsma" userId="6b9092ff-84a1-4ceb-bcf8-be2f6ae3df3e" providerId="ADAL" clId="{C6034E76-434D-4C16-B6F7-87C59EB92390}" dt="2025-08-21T15:38:58.525" v="22" actId="478"/>
          <pc:sldLayoutMkLst>
            <pc:docMk/>
            <pc:sldMasterMk cId="1965219802" sldId="2147483660"/>
            <pc:sldLayoutMk cId="1422831931" sldId="2147483671"/>
          </pc:sldLayoutMkLst>
        </pc:sldLayoutChg>
        <pc:sldLayoutChg chg="addSp delSp modSp mod">
          <pc:chgData name="David Jaarsma" userId="6b9092ff-84a1-4ceb-bcf8-be2f6ae3df3e" providerId="ADAL" clId="{C6034E76-434D-4C16-B6F7-87C59EB92390}" dt="2025-08-21T15:41:32.620" v="41" actId="1582"/>
          <pc:sldLayoutMkLst>
            <pc:docMk/>
            <pc:sldMasterMk cId="1965219802" sldId="2147483660"/>
            <pc:sldLayoutMk cId="2194437684" sldId="2147483684"/>
          </pc:sldLayoutMkLst>
          <pc:spChg chg="mod">
            <ac:chgData name="David Jaarsma" userId="6b9092ff-84a1-4ceb-bcf8-be2f6ae3df3e" providerId="ADAL" clId="{C6034E76-434D-4C16-B6F7-87C59EB92390}" dt="2025-08-21T15:40:01.437" v="26" actId="14100"/>
            <ac:spMkLst>
              <pc:docMk/>
              <pc:sldMasterMk cId="1965219802" sldId="2147483660"/>
              <pc:sldLayoutMk cId="2194437684" sldId="2147483684"/>
              <ac:spMk id="15" creationId="{1543DB32-D1D4-4367-BE6B-B67C203FE2A6}"/>
            </ac:spMkLst>
          </pc:spChg>
          <pc:picChg chg="add mod">
            <ac:chgData name="David Jaarsma" userId="6b9092ff-84a1-4ceb-bcf8-be2f6ae3df3e" providerId="ADAL" clId="{C6034E76-434D-4C16-B6F7-87C59EB92390}" dt="2025-08-21T15:41:13.105" v="38" actId="1076"/>
            <ac:picMkLst>
              <pc:docMk/>
              <pc:sldMasterMk cId="1965219802" sldId="2147483660"/>
              <pc:sldLayoutMk cId="2194437684" sldId="2147483684"/>
              <ac:picMk id="5" creationId="{61B7E599-FCA4-55E4-6445-7F4DBAF6A713}"/>
            </ac:picMkLst>
          </pc:picChg>
          <pc:cxnChg chg="add mod">
            <ac:chgData name="David Jaarsma" userId="6b9092ff-84a1-4ceb-bcf8-be2f6ae3df3e" providerId="ADAL" clId="{C6034E76-434D-4C16-B6F7-87C59EB92390}" dt="2025-08-21T15:41:32.620" v="41" actId="1582"/>
            <ac:cxnSpMkLst>
              <pc:docMk/>
              <pc:sldMasterMk cId="1965219802" sldId="2147483660"/>
              <pc:sldLayoutMk cId="2194437684" sldId="2147483684"/>
              <ac:cxnSpMk id="9" creationId="{F3FA54B5-E1D9-5720-2C63-58C4FBEBB7A3}"/>
            </ac:cxnSpMkLst>
          </pc:cxnChg>
        </pc:sldLayoutChg>
      </pc:sldMasterChg>
    </pc:docChg>
  </pc:docChgLst>
  <pc:docChgLst>
    <pc:chgData name="David Jaarsma" userId="6b9092ff-84a1-4ceb-bcf8-be2f6ae3df3e" providerId="ADAL" clId="{7D036A46-5F86-45BD-AFC0-6C924C891A3D}"/>
    <pc:docChg chg="delSld modSld">
      <pc:chgData name="David Jaarsma" userId="6b9092ff-84a1-4ceb-bcf8-be2f6ae3df3e" providerId="ADAL" clId="{7D036A46-5F86-45BD-AFC0-6C924C891A3D}" dt="2024-08-15T13:48:09.168" v="2" actId="47"/>
      <pc:docMkLst>
        <pc:docMk/>
      </pc:docMkLst>
      <pc:sldChg chg="del">
        <pc:chgData name="David Jaarsma" userId="6b9092ff-84a1-4ceb-bcf8-be2f6ae3df3e" providerId="ADAL" clId="{7D036A46-5F86-45BD-AFC0-6C924C891A3D}" dt="2024-08-15T13:48:09.168" v="2" actId="47"/>
        <pc:sldMkLst>
          <pc:docMk/>
          <pc:sldMk cId="286160164" sldId="1867"/>
        </pc:sldMkLst>
      </pc:sldChg>
      <pc:sldChg chg="modSp mod">
        <pc:chgData name="David Jaarsma" userId="6b9092ff-84a1-4ceb-bcf8-be2f6ae3df3e" providerId="ADAL" clId="{7D036A46-5F86-45BD-AFC0-6C924C891A3D}" dt="2024-06-19T19:00:49.812" v="1"/>
        <pc:sldMkLst>
          <pc:docMk/>
          <pc:sldMk cId="2917915042" sldId="203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056A0B-383A-4B51-B602-FA9BEC0BEE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E02F9E-CA56-4321-8A78-85090EE632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9CED9051-7236-429F-A142-BF711DA3FC47}" type="datetimeFigureOut">
              <a:rPr lang="en-CA" smtClean="0"/>
              <a:t>2025-09-05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3B54A-BE03-4FBA-8D13-C70C0D04B6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78B55-6BDA-430F-BDD9-465E808F36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E96E1184-F382-41D2-9ADE-BE04EC001BB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9034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78DDDEA-63BC-40A0-8BC0-D6413F38691F}" type="datetimeFigureOut">
              <a:rPr lang="en-US" smtClean="0"/>
              <a:t>9/5/2025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306F76E-E60C-4C54-B47A-C2C406EC8F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483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6F76E-E60C-4C54-B47A-C2C406EC8F7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333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555AE-9F6D-9C56-13A6-365BFE4D2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2FD9A1-F767-7D63-01F4-D34BAA2592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AE9096-5884-3408-8476-092327F37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71B1DA-5A32-D4C0-1CC7-1A764FDBF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6F76E-E60C-4C54-B47A-C2C406EC8F7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798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E4913-505A-BCBF-E0D0-B05F5E1BB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6DDB1B-1468-A89F-E9A6-7C5FBAB46B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0DFD23-7E3F-CC54-0232-6C7DE07219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20EADF-B208-96BC-7ADA-3E016AB0EE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6F76E-E60C-4C54-B47A-C2C406EC8F7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10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EBBD1-6CF9-78A4-7FD9-10B4C872F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F34589-47EF-FE4C-3A71-A6973880A9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EA12C9-D703-79F2-4B80-6DBB339D2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8725A-3A26-9659-A9A2-3FE76C7F19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6F76E-E60C-4C54-B47A-C2C406EC8F7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075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4EB82-C5DB-4C50-39B6-8A45A5A82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E2E4B4-6FAA-8C02-13FA-70E91ACE9C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23A293-0543-93E7-AA02-EC596AA67B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C7EBC9-663A-B21C-C716-40F501631B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6F76E-E60C-4C54-B47A-C2C406EC8F7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686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ster_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0CA053-8AAC-BB44-B662-96347B08BC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8" r="8"/>
          <a:stretch/>
        </p:blipFill>
        <p:spPr>
          <a:xfrm>
            <a:off x="-1" y="0"/>
            <a:ext cx="12192001" cy="684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3FDCFF6-5CE1-4670-9C92-B75C8C4E0FFB}"/>
              </a:ext>
            </a:extLst>
          </p:cNvPr>
          <p:cNvSpPr/>
          <p:nvPr userDrawn="1"/>
        </p:nvSpPr>
        <p:spPr>
          <a:xfrm>
            <a:off x="8692180" y="4948788"/>
            <a:ext cx="3499820" cy="1909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A18DBA-9271-4294-B932-555D15B606A0}"/>
              </a:ext>
            </a:extLst>
          </p:cNvPr>
          <p:cNvSpPr/>
          <p:nvPr userDrawn="1"/>
        </p:nvSpPr>
        <p:spPr>
          <a:xfrm>
            <a:off x="-1" y="4948788"/>
            <a:ext cx="8692181" cy="1909212"/>
          </a:xfrm>
          <a:prstGeom prst="rect">
            <a:avLst/>
          </a:prstGeom>
          <a:solidFill>
            <a:srgbClr val="447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B93B8A26-BF7D-457A-BC62-C4F9EB5F0E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410" y="5104402"/>
            <a:ext cx="2694338" cy="1597984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5C43383-8B2C-4046-82CF-C44FF080A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2252" y="5104403"/>
            <a:ext cx="8046243" cy="15979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3400" b="0">
                <a:solidFill>
                  <a:schemeClr val="bg1"/>
                </a:solidFill>
                <a:latin typeface="+mj-lt"/>
              </a:defRPr>
            </a:lvl1pPr>
            <a:lvl2pPr marL="324000" indent="0">
              <a:buNone/>
              <a:defRPr/>
            </a:lvl2pPr>
          </a:lstStyle>
          <a:p>
            <a:pPr>
              <a:lnSpc>
                <a:spcPct val="85000"/>
              </a:lnSpc>
            </a:pPr>
            <a:r>
              <a:rPr lang="en-US" b="1" dirty="0">
                <a:latin typeface="Calibri" panose="020F050202020403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Title TBD</a:t>
            </a:r>
          </a:p>
          <a:p>
            <a:pPr>
              <a:lnSpc>
                <a:spcPct val="85000"/>
              </a:lnSpc>
            </a:pPr>
            <a:r>
              <a:rPr lang="en-US" dirty="0">
                <a:latin typeface="Calibri" panose="020F050202020403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Presented to: &lt;insert district name&gt;</a:t>
            </a:r>
          </a:p>
          <a:p>
            <a:pPr>
              <a:lnSpc>
                <a:spcPct val="85000"/>
              </a:lnSpc>
            </a:pPr>
            <a:r>
              <a:rPr lang="en-US" sz="2800" dirty="0">
                <a:latin typeface="Calibri" panose="020F050202020403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September 24, 2020</a:t>
            </a:r>
          </a:p>
        </p:txBody>
      </p:sp>
    </p:spTree>
    <p:extLst>
      <p:ext uri="{BB962C8B-B14F-4D97-AF65-F5344CB8AC3E}">
        <p14:creationId xmlns:p14="http://schemas.microsoft.com/office/powerpoint/2010/main" val="1406076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Break_Title, Body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928BAA7-5B6C-4C15-BDDD-2B0A1750B0EB}"/>
              </a:ext>
            </a:extLst>
          </p:cNvPr>
          <p:cNvSpPr/>
          <p:nvPr userDrawn="1"/>
        </p:nvSpPr>
        <p:spPr>
          <a:xfrm>
            <a:off x="0" y="0"/>
            <a:ext cx="12192000" cy="3085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296D547F-5429-4D9C-84FE-CEDBF22AC8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086100"/>
            <a:ext cx="12192000" cy="3771900"/>
          </a:xfr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357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/Graph'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33B70C06-636E-47E8-89D1-BC02868A059D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03E05EB-D95F-40E2-B9B7-DDB70A9CFD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F444669-4AD3-4394-A7B9-FE6EA6E78E5A}"/>
              </a:ext>
            </a:extLst>
          </p:cNvPr>
          <p:cNvCxnSpPr>
            <a:cxnSpLocks/>
          </p:cNvCxnSpPr>
          <p:nvPr userDrawn="1"/>
        </p:nvCxnSpPr>
        <p:spPr>
          <a:xfrm>
            <a:off x="0" y="6070692"/>
            <a:ext cx="12192000" cy="0"/>
          </a:xfrm>
          <a:prstGeom prst="line">
            <a:avLst/>
          </a:prstGeom>
          <a:ln w="28575">
            <a:solidFill>
              <a:srgbClr val="6C74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0E16D84-ED09-4AF3-92AA-40A770F67B21}"/>
              </a:ext>
            </a:extLst>
          </p:cNvPr>
          <p:cNvCxnSpPr/>
          <p:nvPr userDrawn="1"/>
        </p:nvCxnSpPr>
        <p:spPr>
          <a:xfrm>
            <a:off x="10994032" y="6248284"/>
            <a:ext cx="0" cy="3651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79E5346-5D5E-4593-856C-77F415657B05}"/>
              </a:ext>
            </a:extLst>
          </p:cNvPr>
          <p:cNvSpPr txBox="1">
            <a:spLocks/>
          </p:cNvSpPr>
          <p:nvPr userDrawn="1"/>
        </p:nvSpPr>
        <p:spPr>
          <a:xfrm>
            <a:off x="8610600" y="62427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6B810DC-0964-4EA0-A845-5392D6EB516A}" type="slidenum">
              <a:rPr lang="en-US" sz="1000" smtClean="0"/>
              <a:pPr/>
              <a:t>‹#›</a:t>
            </a:fld>
            <a:endParaRPr lang="en-US" sz="1000" dirty="0"/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B470A6A8-8055-414B-8A76-26008A7A443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8200" y="6216449"/>
            <a:ext cx="923343" cy="427890"/>
          </a:xfrm>
          <a:prstGeom prst="rect">
            <a:avLst/>
          </a:prstGeom>
        </p:spPr>
      </p:pic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543DB32-D1D4-4367-BE6B-B67C203FE2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46E102-9295-4F05-B231-3CA4D72ADB35}"/>
              </a:ext>
            </a:extLst>
          </p:cNvPr>
          <p:cNvSpPr txBox="1"/>
          <p:nvPr userDrawn="1"/>
        </p:nvSpPr>
        <p:spPr>
          <a:xfrm>
            <a:off x="4793061" y="6272064"/>
            <a:ext cx="6179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rgbClr val="4D4D4D"/>
                </a:solidFill>
                <a:effectLst/>
                <a:latin typeface="Segoe UI" panose="020B0502040204020203" pitchFamily="34" charset="0"/>
              </a:rPr>
              <a:t>©2022 KEV Group. Privileged &amp; confidential. All rights reserved. Product &amp; company names mentioned herein may be trademarks or registered trademarks of their respective owners. Errors &amp; omissions excepted.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615723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D11F330-14F1-4249-A741-E08D0F75925F}"/>
              </a:ext>
            </a:extLst>
          </p:cNvPr>
          <p:cNvCxnSpPr>
            <a:cxnSpLocks/>
          </p:cNvCxnSpPr>
          <p:nvPr userDrawn="1"/>
        </p:nvCxnSpPr>
        <p:spPr>
          <a:xfrm>
            <a:off x="0" y="6070692"/>
            <a:ext cx="12192000" cy="0"/>
          </a:xfrm>
          <a:prstGeom prst="line">
            <a:avLst/>
          </a:prstGeom>
          <a:ln w="28575">
            <a:solidFill>
              <a:srgbClr val="6C74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6BCD499-6E04-415E-9571-E2A49E49711A}"/>
              </a:ext>
            </a:extLst>
          </p:cNvPr>
          <p:cNvCxnSpPr/>
          <p:nvPr userDrawn="1"/>
        </p:nvCxnSpPr>
        <p:spPr>
          <a:xfrm>
            <a:off x="10994032" y="6248284"/>
            <a:ext cx="0" cy="3651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6841DC5-8903-427A-8EA4-CC4EF103B906}"/>
              </a:ext>
            </a:extLst>
          </p:cNvPr>
          <p:cNvSpPr txBox="1">
            <a:spLocks/>
          </p:cNvSpPr>
          <p:nvPr userDrawn="1"/>
        </p:nvSpPr>
        <p:spPr>
          <a:xfrm>
            <a:off x="8610600" y="62427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6B810DC-0964-4EA0-A845-5392D6EB516A}" type="slidenum">
              <a:rPr lang="en-US" sz="1000" smtClean="0"/>
              <a:pPr/>
              <a:t>‹#›</a:t>
            </a:fld>
            <a:endParaRPr lang="en-US" sz="1000" dirty="0"/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A35498CE-9628-48FD-8ADA-0133F881C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216449"/>
            <a:ext cx="923343" cy="427890"/>
          </a:xfrm>
          <a:prstGeom prst="rect">
            <a:avLst/>
          </a:prstGeom>
        </p:spPr>
      </p:pic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4BEE57DA-7CF8-409C-9674-E5B4F823C797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181EF5E-C26C-4807-A905-7F993924E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42D7227-1C93-4EF0-A767-1B1EE2379F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C86C07-7969-4DB3-84A5-F1E41CD45BAB}"/>
              </a:ext>
            </a:extLst>
          </p:cNvPr>
          <p:cNvSpPr txBox="1"/>
          <p:nvPr userDrawn="1"/>
        </p:nvSpPr>
        <p:spPr>
          <a:xfrm>
            <a:off x="4793061" y="6272064"/>
            <a:ext cx="6179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rgbClr val="4D4D4D"/>
                </a:solidFill>
                <a:effectLst/>
                <a:latin typeface="Segoe UI" panose="020B0502040204020203" pitchFamily="34" charset="0"/>
              </a:rPr>
              <a:t>©2022 KEV Group. Privileged &amp; confidential. All rights reserved. Product &amp; company names mentioned herein may be trademarks or registered trademarks of their respective owners. Errors &amp; omissions excepted.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81562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/Graph'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543DB32-D1D4-4367-BE6B-B67C203FE2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229" y="213660"/>
            <a:ext cx="11007571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447FC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black and blue logo&#10;&#10;AI-generated content may be incorrect.">
            <a:extLst>
              <a:ext uri="{FF2B5EF4-FFF2-40B4-BE49-F238E27FC236}">
                <a16:creationId xmlns:a16="http://schemas.microsoft.com/office/drawing/2014/main" id="{61B7E599-FCA4-55E4-6445-7F4DBAF6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62856" y="201445"/>
            <a:ext cx="1181888" cy="69967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FA54B5-E1D9-5720-2C63-58C4FBEBB7A3}"/>
              </a:ext>
            </a:extLst>
          </p:cNvPr>
          <p:cNvCxnSpPr/>
          <p:nvPr userDrawn="1"/>
        </p:nvCxnSpPr>
        <p:spPr>
          <a:xfrm>
            <a:off x="346229" y="967666"/>
            <a:ext cx="11585359" cy="0"/>
          </a:xfrm>
          <a:prstGeom prst="line">
            <a:avLst/>
          </a:prstGeom>
          <a:ln w="38100">
            <a:solidFill>
              <a:srgbClr val="447F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4437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Layout_Text O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1780001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1780001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8F9BC7-D951-47D8-9C88-1BB2A5024300}"/>
              </a:ext>
            </a:extLst>
          </p:cNvPr>
          <p:cNvCxnSpPr>
            <a:cxnSpLocks/>
          </p:cNvCxnSpPr>
          <p:nvPr userDrawn="1"/>
        </p:nvCxnSpPr>
        <p:spPr>
          <a:xfrm>
            <a:off x="0" y="6070692"/>
            <a:ext cx="12192000" cy="0"/>
          </a:xfrm>
          <a:prstGeom prst="line">
            <a:avLst/>
          </a:prstGeom>
          <a:ln w="28575">
            <a:solidFill>
              <a:srgbClr val="6C74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00576B-E85A-4E48-94F4-7E9243340672}"/>
              </a:ext>
            </a:extLst>
          </p:cNvPr>
          <p:cNvCxnSpPr/>
          <p:nvPr userDrawn="1"/>
        </p:nvCxnSpPr>
        <p:spPr>
          <a:xfrm>
            <a:off x="10994032" y="6248284"/>
            <a:ext cx="0" cy="3651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AD9B6BC-586D-44E8-B477-5BB549A6B6C1}"/>
              </a:ext>
            </a:extLst>
          </p:cNvPr>
          <p:cNvSpPr txBox="1">
            <a:spLocks/>
          </p:cNvSpPr>
          <p:nvPr userDrawn="1"/>
        </p:nvSpPr>
        <p:spPr>
          <a:xfrm>
            <a:off x="8610600" y="624270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6B810DC-0964-4EA0-A845-5392D6EB516A}" type="slidenum">
              <a:rPr lang="en-US" sz="1000" smtClean="0"/>
              <a:pPr/>
              <a:t>‹#›</a:t>
            </a:fld>
            <a:endParaRPr lang="en-US" sz="1000" dirty="0"/>
          </a:p>
        </p:txBody>
      </p:sp>
      <p:pic>
        <p:nvPicPr>
          <p:cNvPr id="19" name="Picture 18" descr="A close up of a sign&#10;&#10;Description automatically generated">
            <a:extLst>
              <a:ext uri="{FF2B5EF4-FFF2-40B4-BE49-F238E27FC236}">
                <a16:creationId xmlns:a16="http://schemas.microsoft.com/office/drawing/2014/main" id="{5CA18DAC-A1F0-4DEC-91DA-C4089944FE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6216449"/>
            <a:ext cx="923343" cy="427890"/>
          </a:xfrm>
          <a:prstGeom prst="rect">
            <a:avLst/>
          </a:prstGeom>
        </p:spPr>
      </p:pic>
      <p:sp>
        <p:nvSpPr>
          <p:cNvPr id="21" name="Rectangle: Single Corner Rounded 20">
            <a:extLst>
              <a:ext uri="{FF2B5EF4-FFF2-40B4-BE49-F238E27FC236}">
                <a16:creationId xmlns:a16="http://schemas.microsoft.com/office/drawing/2014/main" id="{0E1164DB-B684-44D4-9CEA-E620F0E1D927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9B255D3F-5C2A-4FB1-ACEC-DB6CE1CB0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640F6A17-644A-45CF-AA7E-C6271AF291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CCBB26-F0DF-44F2-8D9A-6659F416C534}"/>
              </a:ext>
            </a:extLst>
          </p:cNvPr>
          <p:cNvSpPr txBox="1"/>
          <p:nvPr userDrawn="1"/>
        </p:nvSpPr>
        <p:spPr>
          <a:xfrm>
            <a:off x="4793061" y="6272064"/>
            <a:ext cx="6179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rgbClr val="4D4D4D"/>
                </a:solidFill>
                <a:effectLst/>
                <a:latin typeface="Segoe UI" panose="020B0502040204020203" pitchFamily="34" charset="0"/>
              </a:rPr>
              <a:t>©2022 KEV Group. Privileged &amp; confidential. All rights reserved. Product &amp; company names mentioned herein may be trademarks or registered trademarks of their respective owners. Errors &amp; omissions excepted.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05235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Background_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7A16325-D29B-404C-A7EF-55DFBE64DA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A22349-0B00-4604-BA7B-E4646122A6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80468" y="2713037"/>
            <a:ext cx="7231063" cy="1431925"/>
          </a:xfrm>
        </p:spPr>
        <p:txBody>
          <a:bodyPr>
            <a:normAutofit/>
          </a:bodyPr>
          <a:lstStyle>
            <a:lvl1pPr marL="0" indent="0" algn="ctr">
              <a:buNone/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Any Questions?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73938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6FE12A4-84E2-4932-954C-0D74EAB051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1143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586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_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Single Corner Rounded 15">
            <a:extLst>
              <a:ext uri="{FF2B5EF4-FFF2-40B4-BE49-F238E27FC236}">
                <a16:creationId xmlns:a16="http://schemas.microsoft.com/office/drawing/2014/main" id="{E0C5BD3E-CE59-475C-8EF1-A80D7ED91C42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C1F38F59-2417-43FB-8BB5-66906B915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ADDC179B-1734-48C6-8FC9-8DF932A95A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EE34343B-FFD9-4C85-BFC9-4A32013CED5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6269" y="1541770"/>
            <a:ext cx="3844761" cy="38091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9EAD862-8EEC-4502-BED6-99F9BE672A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506537"/>
            <a:ext cx="6668069" cy="3844926"/>
          </a:xfrm>
        </p:spPr>
        <p:txBody>
          <a:bodyPr/>
          <a:lstStyle>
            <a:lvl1pPr>
              <a:spcAft>
                <a:spcPts val="600"/>
              </a:spcAft>
              <a:buClr>
                <a:srgbClr val="447FC1"/>
              </a:buClr>
              <a:defRPr/>
            </a:lvl1pPr>
            <a:lvl2pPr>
              <a:spcAft>
                <a:spcPts val="600"/>
              </a:spcAft>
              <a:buClr>
                <a:srgbClr val="447FC1"/>
              </a:buClr>
              <a:defRPr/>
            </a:lvl2pPr>
          </a:lstStyle>
          <a:p>
            <a:pPr>
              <a:spcAft>
                <a:spcPts val="600"/>
              </a:spcAft>
              <a:buClr>
                <a:srgbClr val="447FC1"/>
              </a:buClr>
            </a:pPr>
            <a:r>
              <a:rPr lang="en-US" sz="2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Bullet copy </a:t>
            </a:r>
          </a:p>
          <a:p>
            <a:pPr lvl="1">
              <a:spcAft>
                <a:spcPts val="600"/>
              </a:spcAft>
              <a:buClr>
                <a:srgbClr val="447FC1"/>
              </a:buClr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 bullet copy</a:t>
            </a:r>
          </a:p>
          <a:p>
            <a:pPr>
              <a:buClr>
                <a:srgbClr val="447FC1"/>
              </a:buClr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Bullet copy </a:t>
            </a:r>
          </a:p>
          <a:p>
            <a:pPr lvl="1">
              <a:buClr>
                <a:srgbClr val="447FC1"/>
              </a:buClr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 bullet copy</a:t>
            </a:r>
          </a:p>
          <a:p>
            <a:pPr>
              <a:buClr>
                <a:srgbClr val="447FC1"/>
              </a:buClr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Bullet copy </a:t>
            </a:r>
          </a:p>
          <a:p>
            <a:pPr lvl="1">
              <a:buClr>
                <a:srgbClr val="447FC1"/>
              </a:buClr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 bullet copy</a:t>
            </a:r>
          </a:p>
        </p:txBody>
      </p:sp>
    </p:spTree>
    <p:extLst>
      <p:ext uri="{BB962C8B-B14F-4D97-AF65-F5344CB8AC3E}">
        <p14:creationId xmlns:p14="http://schemas.microsoft.com/office/powerpoint/2010/main" val="1422831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d Callout + Text_Layout D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44B56F25-E04A-4E86-A46A-6FBC664975E3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DEE5BFD-AD45-47F9-98E6-5940D38513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3B17274-11EB-403D-8F6D-E3156D762D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8CD1A0-7ACC-4510-A5D9-70C2C90F2AB6}"/>
              </a:ext>
            </a:extLst>
          </p:cNvPr>
          <p:cNvSpPr/>
          <p:nvPr userDrawn="1"/>
        </p:nvSpPr>
        <p:spPr>
          <a:xfrm>
            <a:off x="0" y="1123950"/>
            <a:ext cx="4879818" cy="5734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480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543431-F621-4A81-939B-44BE5F71CD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120929"/>
            <a:ext cx="3529013" cy="174009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+mj-lt"/>
              </a:defRPr>
            </a:lvl1pPr>
            <a:lvl2pPr marL="324000" indent="0">
              <a:buNone/>
              <a:defRPr sz="4800"/>
            </a:lvl2pPr>
            <a:lvl3pPr marL="630000" indent="0">
              <a:buNone/>
              <a:defRPr sz="4800"/>
            </a:lvl3pPr>
            <a:lvl4pPr marL="1008000" indent="0">
              <a:buNone/>
              <a:defRPr sz="4800"/>
            </a:lvl4pPr>
            <a:lvl5pPr marL="1368000" indent="0">
              <a:buNone/>
              <a:defRPr sz="4800"/>
            </a:lvl5pPr>
          </a:lstStyle>
          <a:p>
            <a:pPr lvl="0"/>
            <a:r>
              <a:rPr lang="en-CA" dirty="0"/>
              <a:t>FEATURED</a:t>
            </a:r>
            <a:br>
              <a:rPr lang="en-CA" dirty="0"/>
            </a:br>
            <a:r>
              <a:rPr lang="en-CA" dirty="0"/>
              <a:t>CALL OUT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7F997C1-8292-44B4-B860-B4976D8FC4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21350" y="2620963"/>
            <a:ext cx="5913438" cy="27352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</p:txBody>
      </p:sp>
    </p:spTree>
    <p:extLst>
      <p:ext uri="{BB962C8B-B14F-4D97-AF65-F5344CB8AC3E}">
        <p14:creationId xmlns:p14="http://schemas.microsoft.com/office/powerpoint/2010/main" val="3715978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atured Callout + Text_Layou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44B56F25-E04A-4E86-A46A-6FBC664975E3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DEE5BFD-AD45-47F9-98E6-5940D38513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3B17274-11EB-403D-8F6D-E3156D762D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8CD1A0-7ACC-4510-A5D9-70C2C90F2AB6}"/>
              </a:ext>
            </a:extLst>
          </p:cNvPr>
          <p:cNvSpPr/>
          <p:nvPr userDrawn="1"/>
        </p:nvSpPr>
        <p:spPr>
          <a:xfrm>
            <a:off x="0" y="1123950"/>
            <a:ext cx="4879818" cy="57340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480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543431-F621-4A81-939B-44BE5F71CD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120929"/>
            <a:ext cx="3529013" cy="174009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+mj-lt"/>
              </a:defRPr>
            </a:lvl1pPr>
            <a:lvl2pPr marL="324000" indent="0">
              <a:buNone/>
              <a:defRPr sz="4800"/>
            </a:lvl2pPr>
            <a:lvl3pPr marL="630000" indent="0">
              <a:buNone/>
              <a:defRPr sz="4800"/>
            </a:lvl3pPr>
            <a:lvl4pPr marL="1008000" indent="0">
              <a:buNone/>
              <a:defRPr sz="4800"/>
            </a:lvl4pPr>
            <a:lvl5pPr marL="1368000" indent="0">
              <a:buNone/>
              <a:defRPr sz="4800"/>
            </a:lvl5pPr>
          </a:lstStyle>
          <a:p>
            <a:pPr lvl="0"/>
            <a:r>
              <a:rPr lang="en-CA" dirty="0"/>
              <a:t>FEATURED</a:t>
            </a:r>
            <a:br>
              <a:rPr lang="en-CA" dirty="0"/>
            </a:br>
            <a:r>
              <a:rPr lang="en-CA" dirty="0"/>
              <a:t>CALL OUT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9BD83675-E2DB-479C-A731-75CAF9E82D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21350" y="2620963"/>
            <a:ext cx="5913438" cy="27352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</p:txBody>
      </p:sp>
    </p:spTree>
    <p:extLst>
      <p:ext uri="{BB962C8B-B14F-4D97-AF65-F5344CB8AC3E}">
        <p14:creationId xmlns:p14="http://schemas.microsoft.com/office/powerpoint/2010/main" val="1383005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eatured Callout + Text_Layou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44B56F25-E04A-4E86-A46A-6FBC664975E3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DEE5BFD-AD45-47F9-98E6-5940D38513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3B17274-11EB-403D-8F6D-E3156D762D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8CD1A0-7ACC-4510-A5D9-70C2C90F2AB6}"/>
              </a:ext>
            </a:extLst>
          </p:cNvPr>
          <p:cNvSpPr/>
          <p:nvPr userDrawn="1"/>
        </p:nvSpPr>
        <p:spPr>
          <a:xfrm>
            <a:off x="0" y="1123950"/>
            <a:ext cx="4879818" cy="57340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480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543431-F621-4A81-939B-44BE5F71CD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120929"/>
            <a:ext cx="3529013" cy="174009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+mj-lt"/>
              </a:defRPr>
            </a:lvl1pPr>
            <a:lvl2pPr marL="324000" indent="0">
              <a:buNone/>
              <a:defRPr sz="4800"/>
            </a:lvl2pPr>
            <a:lvl3pPr marL="630000" indent="0">
              <a:buNone/>
              <a:defRPr sz="4800"/>
            </a:lvl3pPr>
            <a:lvl4pPr marL="1008000" indent="0">
              <a:buNone/>
              <a:defRPr sz="4800"/>
            </a:lvl4pPr>
            <a:lvl5pPr marL="1368000" indent="0">
              <a:buNone/>
              <a:defRPr sz="4800"/>
            </a:lvl5pPr>
          </a:lstStyle>
          <a:p>
            <a:pPr lvl="0"/>
            <a:r>
              <a:rPr lang="en-CA" dirty="0"/>
              <a:t>FEATURED</a:t>
            </a:r>
            <a:br>
              <a:rPr lang="en-CA" dirty="0"/>
            </a:br>
            <a:r>
              <a:rPr lang="en-CA" dirty="0"/>
              <a:t>CALL OUT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AC08826D-1F49-431C-B72B-AC5711F26B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21350" y="2620963"/>
            <a:ext cx="5913438" cy="27352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</p:txBody>
      </p:sp>
    </p:spTree>
    <p:extLst>
      <p:ext uri="{BB962C8B-B14F-4D97-AF65-F5344CB8AC3E}">
        <p14:creationId xmlns:p14="http://schemas.microsoft.com/office/powerpoint/2010/main" val="44042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eatured Callout + Text_Layou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44B56F25-E04A-4E86-A46A-6FBC664975E3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DEE5BFD-AD45-47F9-98E6-5940D38513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3B17274-11EB-403D-8F6D-E3156D762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8CD1A0-7ACC-4510-A5D9-70C2C90F2AB6}"/>
              </a:ext>
            </a:extLst>
          </p:cNvPr>
          <p:cNvSpPr/>
          <p:nvPr userDrawn="1"/>
        </p:nvSpPr>
        <p:spPr>
          <a:xfrm>
            <a:off x="0" y="1123950"/>
            <a:ext cx="4879818" cy="57340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C7480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543431-F621-4A81-939B-44BE5F71CD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120929"/>
            <a:ext cx="3529013" cy="174009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+mj-lt"/>
              </a:defRPr>
            </a:lvl1pPr>
            <a:lvl2pPr marL="324000" indent="0">
              <a:buNone/>
              <a:defRPr sz="4800"/>
            </a:lvl2pPr>
            <a:lvl3pPr marL="630000" indent="0">
              <a:buNone/>
              <a:defRPr sz="4800"/>
            </a:lvl3pPr>
            <a:lvl4pPr marL="1008000" indent="0">
              <a:buNone/>
              <a:defRPr sz="4800"/>
            </a:lvl4pPr>
            <a:lvl5pPr marL="1368000" indent="0">
              <a:buNone/>
              <a:defRPr sz="4800"/>
            </a:lvl5pPr>
          </a:lstStyle>
          <a:p>
            <a:pPr lvl="0"/>
            <a:r>
              <a:rPr lang="en-CA" dirty="0"/>
              <a:t>FEATURED</a:t>
            </a:r>
            <a:br>
              <a:rPr lang="en-CA" dirty="0"/>
            </a:br>
            <a:r>
              <a:rPr lang="en-CA" dirty="0"/>
              <a:t>CALL OUT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A7DDA114-451A-432F-8DD9-8D3CA3C0A4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21350" y="2620963"/>
            <a:ext cx="5913438" cy="27352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  <a:p>
            <a:pPr lvl="0"/>
            <a:r>
              <a:rPr lang="en-CA" dirty="0"/>
              <a:t>Copy Text</a:t>
            </a:r>
          </a:p>
        </p:txBody>
      </p:sp>
    </p:spTree>
    <p:extLst>
      <p:ext uri="{BB962C8B-B14F-4D97-AF65-F5344CB8AC3E}">
        <p14:creationId xmlns:p14="http://schemas.microsoft.com/office/powerpoint/2010/main" val="1968078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Logo + Case Study_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Single Corner Rounded 7">
            <a:extLst>
              <a:ext uri="{FF2B5EF4-FFF2-40B4-BE49-F238E27FC236}">
                <a16:creationId xmlns:a16="http://schemas.microsoft.com/office/drawing/2014/main" id="{A8AAD049-5635-41CA-A5F8-289566DB73AF}"/>
              </a:ext>
            </a:extLst>
          </p:cNvPr>
          <p:cNvSpPr/>
          <p:nvPr userDrawn="1"/>
        </p:nvSpPr>
        <p:spPr>
          <a:xfrm flipV="1">
            <a:off x="-2769" y="-1"/>
            <a:ext cx="12192000" cy="1122361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</a:t>
            </a:r>
            <a:endParaRPr lang="en-CA" sz="16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2B36DA7-3887-4D18-B1AD-D6DF7300A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2" r="22922" b="28702"/>
          <a:stretch/>
        </p:blipFill>
        <p:spPr>
          <a:xfrm>
            <a:off x="11039432" y="22121"/>
            <a:ext cx="1152000" cy="1100242"/>
          </a:xfrm>
          <a:prstGeom prst="round1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7DF5BBD-7E9A-4719-9B97-9CD0FF69D3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660"/>
            <a:ext cx="10515600" cy="675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Click to add title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76FE4C-955D-47A4-83F1-A1919E330565}"/>
              </a:ext>
            </a:extLst>
          </p:cNvPr>
          <p:cNvSpPr/>
          <p:nvPr userDrawn="1"/>
        </p:nvSpPr>
        <p:spPr>
          <a:xfrm>
            <a:off x="4749421" y="1122360"/>
            <a:ext cx="7439810" cy="5735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88251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Break_With Text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29BD652-E7CB-49C5-945B-17403B6B0F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highlight>
                  <a:srgbClr val="00FF00"/>
                </a:highlight>
              </a:defRPr>
            </a:lvl1pPr>
          </a:lstStyle>
          <a:p>
            <a:r>
              <a:rPr lang="en-US" dirty="0"/>
              <a:t>INSERT BACKGROUND IMAGE</a:t>
            </a:r>
            <a:endParaRPr lang="en-CA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1D11124-88D5-453A-A62F-8D1A42E64A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7069" y="650256"/>
            <a:ext cx="4739823" cy="3748489"/>
          </a:xfrm>
        </p:spPr>
        <p:txBody>
          <a:bodyPr>
            <a:noAutofit/>
          </a:bodyPr>
          <a:lstStyle>
            <a:lvl1pPr marL="0" indent="0">
              <a:buNone/>
              <a:defRPr sz="4800" b="1"/>
            </a:lvl1pPr>
            <a:lvl4pPr marL="1008000" indent="0">
              <a:buNone/>
              <a:defRPr/>
            </a:lvl4pPr>
          </a:lstStyle>
          <a:p>
            <a:pPr lvl="0"/>
            <a:r>
              <a:rPr lang="en-US" dirty="0"/>
              <a:t>Insert Text/Quote here, adjust </a:t>
            </a:r>
            <a:r>
              <a:rPr lang="en-US" dirty="0" err="1"/>
              <a:t>colour</a:t>
            </a:r>
            <a:r>
              <a:rPr lang="en-US" dirty="0"/>
              <a:t> depending on background contrast</a:t>
            </a:r>
          </a:p>
        </p:txBody>
      </p:sp>
    </p:spTree>
    <p:extLst>
      <p:ext uri="{BB962C8B-B14F-4D97-AF65-F5344CB8AC3E}">
        <p14:creationId xmlns:p14="http://schemas.microsoft.com/office/powerpoint/2010/main" val="2752299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Break_With BANN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29BD652-E7CB-49C5-945B-17403B6B0F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highlight>
                  <a:srgbClr val="00FF00"/>
                </a:highlight>
              </a:defRPr>
            </a:lvl1pPr>
          </a:lstStyle>
          <a:p>
            <a:r>
              <a:rPr lang="en-US" dirty="0"/>
              <a:t>INSERT BACKGROUND IMAGE</a:t>
            </a:r>
            <a:endParaRPr lang="en-CA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888D877-DC0B-475A-B4F6-1B8C65F48C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385176"/>
            <a:ext cx="12192000" cy="1541463"/>
          </a:xfrm>
          <a:solidFill>
            <a:schemeClr val="accent2">
              <a:alpha val="75000"/>
            </a:schemeClr>
          </a:solidFill>
        </p:spPr>
        <p:txBody>
          <a:bodyPr lIns="914400" tIns="46800" rIns="914400" bIns="46800">
            <a:noAutofit/>
          </a:bodyPr>
          <a:lstStyle>
            <a:lvl1pPr marL="0" indent="0">
              <a:buNone/>
              <a:defRPr sz="4800" b="1">
                <a:latin typeface="+mj-lt"/>
              </a:defRPr>
            </a:lvl1pPr>
          </a:lstStyle>
          <a:p>
            <a:pPr lvl="0"/>
            <a:r>
              <a:rPr lang="en-US" dirty="0"/>
              <a:t>Insert Text/Quote here, adjust </a:t>
            </a:r>
            <a:r>
              <a:rPr lang="en-US" dirty="0" err="1"/>
              <a:t>colour</a:t>
            </a:r>
            <a:r>
              <a:rPr lang="en-US" dirty="0"/>
              <a:t> depending on background contrast</a:t>
            </a:r>
          </a:p>
        </p:txBody>
      </p:sp>
    </p:spTree>
    <p:extLst>
      <p:ext uri="{BB962C8B-B14F-4D97-AF65-F5344CB8AC3E}">
        <p14:creationId xmlns:p14="http://schemas.microsoft.com/office/powerpoint/2010/main" val="2202992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9/5/2025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219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1" r:id="rId2"/>
    <p:sldLayoutId id="2147483672" r:id="rId3"/>
    <p:sldLayoutId id="2147483679" r:id="rId4"/>
    <p:sldLayoutId id="2147483682" r:id="rId5"/>
    <p:sldLayoutId id="2147483680" r:id="rId6"/>
    <p:sldLayoutId id="2147483673" r:id="rId7"/>
    <p:sldLayoutId id="2147483674" r:id="rId8"/>
    <p:sldLayoutId id="2147483675" r:id="rId9"/>
    <p:sldLayoutId id="2147483661" r:id="rId10"/>
    <p:sldLayoutId id="2147483681" r:id="rId11"/>
    <p:sldLayoutId id="2147483662" r:id="rId12"/>
    <p:sldLayoutId id="2147483684" r:id="rId13"/>
    <p:sldLayoutId id="2147483664" r:id="rId14"/>
    <p:sldLayoutId id="2147483676" r:id="rId15"/>
    <p:sldLayoutId id="2147483677" r:id="rId16"/>
    <p:sldLayoutId id="2147483667" r:id="rId17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400" b="1" kern="1200" cap="none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Arial" panose="020B0604020202020204" pitchFamily="34" charset="0"/>
        <a:buChar char="•"/>
        <a:defRPr sz="2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Arial" panose="020B0604020202020204" pitchFamily="34" charset="0"/>
        <a:buChar char="•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246A30A-17EC-4892-8991-66CA2ACD4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Classroom Contest!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D16ED26-2790-45E0-83CE-EEB4632AFCD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46228" y="1506538"/>
            <a:ext cx="11236172" cy="4352925"/>
          </a:xfrm>
        </p:spPr>
        <p:txBody>
          <a:bodyPr anchor="t">
            <a:normAutofit/>
          </a:bodyPr>
          <a:lstStyle/>
          <a:p>
            <a:r>
              <a:rPr lang="en-US" sz="2400" b="1" dirty="0">
                <a:solidFill>
                  <a:schemeClr val="accent2"/>
                </a:solidFill>
              </a:rPr>
              <a:t>What: </a:t>
            </a:r>
            <a:r>
              <a:rPr lang="en-US" sz="2400" dirty="0">
                <a:solidFill>
                  <a:schemeClr val="accent2"/>
                </a:solidFill>
              </a:rPr>
              <a:t>Reward the homerooms with the highest biggest increase in parents who have signed up for SchoolCash Online accounts. </a:t>
            </a:r>
          </a:p>
          <a:p>
            <a:r>
              <a:rPr lang="en-US" sz="2400" b="1" dirty="0">
                <a:solidFill>
                  <a:schemeClr val="accent2"/>
                </a:solidFill>
              </a:rPr>
              <a:t>Why: </a:t>
            </a:r>
            <a:r>
              <a:rPr lang="en-US" sz="2400" dirty="0">
                <a:solidFill>
                  <a:schemeClr val="accent2"/>
                </a:solidFill>
              </a:rPr>
              <a:t>By increasing the SchoolCash Online parent sign-up rates, our school will be better positioned to go cashless, and teachers/office staff can save hundreds of hours by no longer counting/re-counting/managing cash and preparing bank deposits.</a:t>
            </a:r>
          </a:p>
          <a:p>
            <a:r>
              <a:rPr lang="en-US" sz="2400" b="1" dirty="0">
                <a:solidFill>
                  <a:schemeClr val="accent2"/>
                </a:solidFill>
              </a:rPr>
              <a:t>How:</a:t>
            </a:r>
            <a:r>
              <a:rPr lang="en-US" sz="2400" dirty="0">
                <a:solidFill>
                  <a:schemeClr val="accent2"/>
                </a:solidFill>
              </a:rPr>
              <a:t> We’ll run the contest for three weeks. We’ll pull a report that identifies the starting parent signup rates per homeroom, and then compare that against final rates at the end of the contest.</a:t>
            </a:r>
          </a:p>
        </p:txBody>
      </p:sp>
    </p:spTree>
    <p:extLst>
      <p:ext uri="{BB962C8B-B14F-4D97-AF65-F5344CB8AC3E}">
        <p14:creationId xmlns:p14="http://schemas.microsoft.com/office/powerpoint/2010/main" val="2917915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F868B-4565-52C2-F9FF-EE9F885E5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24DDA0E-42AF-AE22-5E71-14E3A879E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Dates, Prizes, and Rules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3F8043F-3EEB-A17B-620F-407BADAD77F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46228" y="1506538"/>
            <a:ext cx="11236172" cy="4999037"/>
          </a:xfrm>
        </p:spPr>
        <p:txBody>
          <a:bodyPr anchor="t">
            <a:normAutofit/>
          </a:bodyPr>
          <a:lstStyle/>
          <a:p>
            <a:r>
              <a:rPr lang="en-US" sz="2400" b="1" dirty="0">
                <a:solidFill>
                  <a:schemeClr val="accent2"/>
                </a:solidFill>
              </a:rPr>
              <a:t>Start</a:t>
            </a:r>
            <a:r>
              <a:rPr lang="en-US" sz="2400" dirty="0">
                <a:solidFill>
                  <a:schemeClr val="accent2"/>
                </a:solidFill>
              </a:rPr>
              <a:t>: [</a:t>
            </a:r>
            <a:r>
              <a:rPr lang="en-US" sz="2400" dirty="0">
                <a:solidFill>
                  <a:srgbClr val="FF0000"/>
                </a:solidFill>
              </a:rPr>
              <a:t>Date</a:t>
            </a:r>
            <a:r>
              <a:rPr lang="en-US" sz="2400" dirty="0">
                <a:solidFill>
                  <a:schemeClr val="accent2"/>
                </a:solidFill>
              </a:rPr>
              <a:t>]   |   </a:t>
            </a:r>
            <a:r>
              <a:rPr lang="en-US" sz="2400" b="1" dirty="0">
                <a:solidFill>
                  <a:schemeClr val="accent2"/>
                </a:solidFill>
              </a:rPr>
              <a:t>End</a:t>
            </a:r>
            <a:r>
              <a:rPr lang="en-US" sz="2400" dirty="0">
                <a:solidFill>
                  <a:schemeClr val="accent2"/>
                </a:solidFill>
              </a:rPr>
              <a:t>: [</a:t>
            </a:r>
            <a:r>
              <a:rPr lang="en-US" sz="2400" dirty="0">
                <a:solidFill>
                  <a:srgbClr val="FF0000"/>
                </a:solidFill>
              </a:rPr>
              <a:t>Date</a:t>
            </a:r>
            <a:r>
              <a:rPr lang="en-US" sz="2400" dirty="0">
                <a:solidFill>
                  <a:schemeClr val="accent2"/>
                </a:solidFill>
              </a:rPr>
              <a:t>] </a:t>
            </a:r>
          </a:p>
          <a:p>
            <a:r>
              <a:rPr lang="en-US" sz="2400" b="1" dirty="0">
                <a:solidFill>
                  <a:schemeClr val="accent2"/>
                </a:solidFill>
              </a:rPr>
              <a:t>Prizes</a:t>
            </a:r>
            <a:r>
              <a:rPr lang="en-US" sz="2400" dirty="0">
                <a:solidFill>
                  <a:schemeClr val="accent2"/>
                </a:solidFill>
              </a:rPr>
              <a:t>:</a:t>
            </a:r>
          </a:p>
          <a:p>
            <a:pPr lvl="1"/>
            <a:r>
              <a:rPr lang="en-US" sz="2000" dirty="0">
                <a:solidFill>
                  <a:schemeClr val="accent2"/>
                </a:solidFill>
              </a:rPr>
              <a:t>First place: [</a:t>
            </a:r>
            <a:r>
              <a:rPr lang="en-US" sz="2000" dirty="0">
                <a:solidFill>
                  <a:srgbClr val="FF0000"/>
                </a:solidFill>
              </a:rPr>
              <a:t>Pizza party</a:t>
            </a:r>
            <a:r>
              <a:rPr lang="en-US" sz="2000" dirty="0">
                <a:solidFill>
                  <a:schemeClr val="accent2"/>
                </a:solidFill>
              </a:rPr>
              <a:t>]</a:t>
            </a:r>
          </a:p>
          <a:p>
            <a:pPr lvl="1"/>
            <a:r>
              <a:rPr lang="en-US" sz="2000" dirty="0">
                <a:solidFill>
                  <a:schemeClr val="accent2"/>
                </a:solidFill>
              </a:rPr>
              <a:t>Second place: [</a:t>
            </a:r>
            <a:r>
              <a:rPr lang="en-US" sz="2000" dirty="0">
                <a:solidFill>
                  <a:srgbClr val="FF0000"/>
                </a:solidFill>
              </a:rPr>
              <a:t>Ice cream party</a:t>
            </a:r>
            <a:r>
              <a:rPr lang="en-US" sz="2000" dirty="0">
                <a:solidFill>
                  <a:schemeClr val="accent2"/>
                </a:solidFill>
              </a:rPr>
              <a:t>]</a:t>
            </a:r>
          </a:p>
          <a:p>
            <a:r>
              <a:rPr lang="en-US" sz="2400" b="1" dirty="0">
                <a:solidFill>
                  <a:schemeClr val="accent2"/>
                </a:solidFill>
              </a:rPr>
              <a:t>Rules</a:t>
            </a:r>
            <a:r>
              <a:rPr lang="en-US" sz="2400" dirty="0">
                <a:solidFill>
                  <a:schemeClr val="accent2"/>
                </a:solidFill>
              </a:rPr>
              <a:t>:</a:t>
            </a:r>
          </a:p>
          <a:p>
            <a:pPr lvl="1"/>
            <a:r>
              <a:rPr lang="en-US" sz="2000" dirty="0">
                <a:solidFill>
                  <a:schemeClr val="accent2"/>
                </a:solidFill>
              </a:rPr>
              <a:t>The winner will be the homeroom with the </a:t>
            </a:r>
            <a:r>
              <a:rPr lang="en-US" sz="2000" dirty="0">
                <a:solidFill>
                  <a:srgbClr val="6C7480"/>
                </a:solidFill>
              </a:rPr>
              <a:t>highest percentage increase between start and end </a:t>
            </a:r>
            <a:r>
              <a:rPr lang="en-US" sz="2000" dirty="0">
                <a:solidFill>
                  <a:srgbClr val="FF0000"/>
                </a:solidFill>
              </a:rPr>
              <a:t>[OR: highest final percentage of parents signed up]</a:t>
            </a:r>
          </a:p>
          <a:p>
            <a:pPr lvl="1"/>
            <a:r>
              <a:rPr lang="en-US" sz="2000" dirty="0">
                <a:solidFill>
                  <a:schemeClr val="accent2"/>
                </a:solidFill>
              </a:rPr>
              <a:t>Parents must create an account, and (as the final step of account creation), link their account to their student(s) to be counted (see following slide)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78D768-5621-2DAF-8A84-04D22F4BC59F}"/>
              </a:ext>
            </a:extLst>
          </p:cNvPr>
          <p:cNvSpPr txBox="1"/>
          <p:nvPr/>
        </p:nvSpPr>
        <p:spPr>
          <a:xfrm>
            <a:off x="6999270" y="1506538"/>
            <a:ext cx="4354529" cy="2031325"/>
          </a:xfrm>
          <a:prstGeom prst="borderCallout1">
            <a:avLst>
              <a:gd name="adj1" fmla="val 18750"/>
              <a:gd name="adj2" fmla="val -8333"/>
              <a:gd name="adj3" fmla="val 68843"/>
              <a:gd name="adj4" fmla="val -722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Prize Ideas: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Pizza/ice cream/popsicles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Classroom popcorn maker or movie in library with popcorn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Extra recess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Dance party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Pie-in-the-face or shave-teacher’s-head</a:t>
            </a:r>
          </a:p>
        </p:txBody>
      </p:sp>
    </p:spTree>
    <p:extLst>
      <p:ext uri="{BB962C8B-B14F-4D97-AF65-F5344CB8AC3E}">
        <p14:creationId xmlns:p14="http://schemas.microsoft.com/office/powerpoint/2010/main" val="1232680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BF51F-F376-E6F8-24CA-81898658D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0A93FD2-1271-0371-3E60-EDF6FDE8D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parents create accounts and link to their students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04E0CD-EBCA-4CEF-AF79-9EBCA4386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26" y="1358805"/>
            <a:ext cx="5658524" cy="3794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FBAB12-2905-E44E-F384-3B0D003E168F}"/>
              </a:ext>
            </a:extLst>
          </p:cNvPr>
          <p:cNvSpPr/>
          <p:nvPr/>
        </p:nvSpPr>
        <p:spPr>
          <a:xfrm>
            <a:off x="346229" y="2457450"/>
            <a:ext cx="1473046" cy="48577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CF547F-6EB1-6DA8-E7E4-E423A1F1B4FE}"/>
              </a:ext>
            </a:extLst>
          </p:cNvPr>
          <p:cNvSpPr txBox="1"/>
          <p:nvPr/>
        </p:nvSpPr>
        <p:spPr>
          <a:xfrm>
            <a:off x="6096000" y="1201251"/>
            <a:ext cx="565852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rgbClr val="447FC1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accent2"/>
                </a:solidFill>
              </a:rPr>
              <a:t>Parents should go to [</a:t>
            </a:r>
            <a:r>
              <a:rPr lang="en-US" sz="1800" dirty="0">
                <a:solidFill>
                  <a:srgbClr val="FF0000"/>
                </a:solidFill>
              </a:rPr>
              <a:t>Insert Link to SchoolCash Online</a:t>
            </a:r>
            <a:r>
              <a:rPr lang="en-US" sz="1800" dirty="0">
                <a:solidFill>
                  <a:schemeClr val="accent2"/>
                </a:solidFill>
              </a:rPr>
              <a:t>]</a:t>
            </a:r>
          </a:p>
          <a:p>
            <a:pPr marL="342900" indent="-342900">
              <a:spcAft>
                <a:spcPts val="600"/>
              </a:spcAft>
              <a:buClr>
                <a:srgbClr val="447FC1"/>
              </a:buClr>
              <a:buFont typeface="+mj-lt"/>
              <a:buAutoNum type="arabicPeriod"/>
            </a:pPr>
            <a:r>
              <a:rPr lang="en-US" dirty="0">
                <a:solidFill>
                  <a:schemeClr val="accent2"/>
                </a:solidFill>
              </a:rPr>
              <a:t>On this page, parent clicks </a:t>
            </a:r>
            <a:r>
              <a:rPr lang="en-US" b="1" dirty="0">
                <a:solidFill>
                  <a:schemeClr val="accent2"/>
                </a:solidFill>
              </a:rPr>
              <a:t>Register</a:t>
            </a:r>
            <a:r>
              <a:rPr lang="en-US" dirty="0">
                <a:solidFill>
                  <a:schemeClr val="accent2"/>
                </a:solidFill>
              </a:rPr>
              <a:t>.</a:t>
            </a:r>
          </a:p>
          <a:p>
            <a:pPr marL="342900" indent="-342900">
              <a:spcAft>
                <a:spcPts val="600"/>
              </a:spcAft>
              <a:buClr>
                <a:srgbClr val="447FC1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accent2"/>
                </a:solidFill>
              </a:rPr>
              <a:t>After the parent creates an account, they should use the “Add Student” feature to link their student(s) to their account.</a:t>
            </a:r>
            <a:endParaRPr lang="en-US" dirty="0"/>
          </a:p>
        </p:txBody>
      </p:sp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A39F31B-DF14-60B8-A499-B582534C4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300" y="2832467"/>
            <a:ext cx="5137214" cy="367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77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5E33B-968A-F265-4D39-3FDD218FE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9E0B39-2F39-764B-574F-96D575231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tell parents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0921A2-B7AB-2C1B-2FCE-860AD5CD5A2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46228" y="1506538"/>
            <a:ext cx="11236172" cy="4999037"/>
          </a:xfrm>
        </p:spPr>
        <p:txBody>
          <a:bodyPr anchor="t">
            <a:norm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Explain we’re trying to remove cash from the school to increase safety and free up more time to focus fully on the students.</a:t>
            </a:r>
          </a:p>
          <a:p>
            <a:r>
              <a:rPr lang="en-US" sz="2400" dirty="0">
                <a:solidFill>
                  <a:schemeClr val="accent2"/>
                </a:solidFill>
              </a:rPr>
              <a:t>Send flyer to parents, or use sample email text.</a:t>
            </a:r>
          </a:p>
          <a:p>
            <a:r>
              <a:rPr lang="en-US" sz="2400" dirty="0">
                <a:solidFill>
                  <a:schemeClr val="accent2"/>
                </a:solidFill>
              </a:rPr>
              <a:t>Ensure parents have a link to our district SchoolCash Online site.  There’s a “Register” button on the home page. </a:t>
            </a:r>
          </a:p>
          <a:p>
            <a:r>
              <a:rPr lang="en-US" sz="2400" dirty="0">
                <a:solidFill>
                  <a:schemeClr val="accent2"/>
                </a:solidFill>
              </a:rPr>
              <a:t>At the end of the account creation process, there’s an “Add Students” feature to link their account to their student(s).</a:t>
            </a:r>
            <a:endParaRPr lang="en-US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909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3EBF8-4BE5-B82B-F86E-29EC7C43D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find the SchoolCash Online URL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5DE6291-9BEC-9B8B-7BF1-E80EF323C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29" y="3078629"/>
            <a:ext cx="3584608" cy="174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4E56EFC4-B8F4-1747-7B8D-9B1483AF1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864" y="3078629"/>
            <a:ext cx="2654299" cy="293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B4717E-D7F1-8DC3-C899-FCE48AB69AA0}"/>
              </a:ext>
            </a:extLst>
          </p:cNvPr>
          <p:cNvSpPr txBox="1"/>
          <p:nvPr/>
        </p:nvSpPr>
        <p:spPr>
          <a:xfrm>
            <a:off x="346229" y="1325556"/>
            <a:ext cx="112266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2"/>
                </a:solidFill>
              </a:rPr>
              <a:t>All of the communication that goes home to parents must contain the link to our SchoolCash Online site. Here’s how to find it: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48C42B-3A3C-2728-15E2-72508865A2C2}"/>
              </a:ext>
            </a:extLst>
          </p:cNvPr>
          <p:cNvSpPr txBox="1"/>
          <p:nvPr/>
        </p:nvSpPr>
        <p:spPr>
          <a:xfrm>
            <a:off x="7542196" y="3346635"/>
            <a:ext cx="3602054" cy="203132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NOTE: </a:t>
            </a:r>
            <a:r>
              <a:rPr lang="en-US" dirty="0">
                <a:solidFill>
                  <a:schemeClr val="bg1"/>
                </a:solidFill>
              </a:rPr>
              <a:t>KEV Group supports two main product lines, </a:t>
            </a:r>
            <a:r>
              <a:rPr lang="en-US" dirty="0" err="1">
                <a:solidFill>
                  <a:schemeClr val="bg1"/>
                </a:solidFill>
              </a:rPr>
              <a:t>SchoolFunds</a:t>
            </a:r>
            <a:r>
              <a:rPr lang="en-US" dirty="0">
                <a:solidFill>
                  <a:schemeClr val="bg1"/>
                </a:solidFill>
              </a:rPr>
              <a:t> Online (SFO) and SchoolCash Accounting (SCA). </a:t>
            </a:r>
            <a:r>
              <a:rPr lang="en-US" sz="1800" dirty="0">
                <a:solidFill>
                  <a:schemeClr val="bg1"/>
                </a:solidFill>
              </a:rPr>
              <a:t>Retain the sample image that’s relevant for you, and delete the non-applicable one and this instruction.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F8EC7B-148E-4C65-929F-9CBD90F81735}"/>
              </a:ext>
            </a:extLst>
          </p:cNvPr>
          <p:cNvSpPr txBox="1"/>
          <p:nvPr/>
        </p:nvSpPr>
        <p:spPr>
          <a:xfrm>
            <a:off x="515136" y="2639339"/>
            <a:ext cx="26542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Finding the link in SFO:</a:t>
            </a:r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CD7653-6151-4D4F-8598-2AB0A7935E60}"/>
              </a:ext>
            </a:extLst>
          </p:cNvPr>
          <p:cNvSpPr txBox="1"/>
          <p:nvPr/>
        </p:nvSpPr>
        <p:spPr>
          <a:xfrm>
            <a:off x="4522864" y="2639339"/>
            <a:ext cx="26542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Finding the link in SCA: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04837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F6A7B-F0AA-52B3-7FC2-FF35B2F3B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D6DB18A-5ECD-5FDE-E049-98DBAC5F3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determine the winners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C74CC8-5205-4469-9432-5FB9BB9BA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468" y="1154985"/>
            <a:ext cx="9258086" cy="2163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D67B26-7710-208B-988A-AFCA854688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0071" y="3977979"/>
            <a:ext cx="8402353" cy="2783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0D1940-DED6-9DB9-8492-41984CC263AB}"/>
              </a:ext>
            </a:extLst>
          </p:cNvPr>
          <p:cNvSpPr/>
          <p:nvPr/>
        </p:nvSpPr>
        <p:spPr>
          <a:xfrm>
            <a:off x="7184867" y="1624743"/>
            <a:ext cx="1558441" cy="587808"/>
          </a:xfrm>
          <a:prstGeom prst="rect">
            <a:avLst/>
          </a:prstGeom>
          <a:noFill/>
          <a:ln w="76200">
            <a:solidFill>
              <a:srgbClr val="A1D8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36D0D9-2323-35DD-FF4E-54FC96F19C50}"/>
              </a:ext>
            </a:extLst>
          </p:cNvPr>
          <p:cNvSpPr/>
          <p:nvPr/>
        </p:nvSpPr>
        <p:spPr>
          <a:xfrm>
            <a:off x="7450282" y="2448244"/>
            <a:ext cx="1703992" cy="468130"/>
          </a:xfrm>
          <a:prstGeom prst="rect">
            <a:avLst/>
          </a:prstGeom>
          <a:noFill/>
          <a:ln w="76200">
            <a:solidFill>
              <a:srgbClr val="A1D8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4AB9AB-79C5-9844-18A7-C7046501437E}"/>
              </a:ext>
            </a:extLst>
          </p:cNvPr>
          <p:cNvSpPr/>
          <p:nvPr/>
        </p:nvSpPr>
        <p:spPr>
          <a:xfrm>
            <a:off x="2075186" y="4283204"/>
            <a:ext cx="1703992" cy="1296580"/>
          </a:xfrm>
          <a:prstGeom prst="rect">
            <a:avLst/>
          </a:prstGeom>
          <a:noFill/>
          <a:ln w="76200">
            <a:solidFill>
              <a:srgbClr val="A1D8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3B7933-E2EF-3C45-B75C-2E52160C5987}"/>
              </a:ext>
            </a:extLst>
          </p:cNvPr>
          <p:cNvSpPr/>
          <p:nvPr/>
        </p:nvSpPr>
        <p:spPr>
          <a:xfrm>
            <a:off x="6688283" y="4697428"/>
            <a:ext cx="1459124" cy="882355"/>
          </a:xfrm>
          <a:prstGeom prst="rect">
            <a:avLst/>
          </a:prstGeom>
          <a:noFill/>
          <a:ln w="76200">
            <a:solidFill>
              <a:srgbClr val="A1D8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635A0D-0109-D48B-B6F7-E1ADE37711E8}"/>
              </a:ext>
            </a:extLst>
          </p:cNvPr>
          <p:cNvSpPr/>
          <p:nvPr/>
        </p:nvSpPr>
        <p:spPr>
          <a:xfrm>
            <a:off x="9291708" y="6103766"/>
            <a:ext cx="982450" cy="594103"/>
          </a:xfrm>
          <a:prstGeom prst="rect">
            <a:avLst/>
          </a:prstGeom>
          <a:noFill/>
          <a:ln w="76200">
            <a:solidFill>
              <a:srgbClr val="A1D8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llout: Line 10">
            <a:extLst>
              <a:ext uri="{FF2B5EF4-FFF2-40B4-BE49-F238E27FC236}">
                <a16:creationId xmlns:a16="http://schemas.microsoft.com/office/drawing/2014/main" id="{BDC35AF9-C849-D41D-358B-4B450265B970}"/>
              </a:ext>
            </a:extLst>
          </p:cNvPr>
          <p:cNvSpPr/>
          <p:nvPr/>
        </p:nvSpPr>
        <p:spPr>
          <a:xfrm>
            <a:off x="122668" y="5266935"/>
            <a:ext cx="1593544" cy="1196742"/>
          </a:xfrm>
          <a:prstGeom prst="borderCallout1">
            <a:avLst>
              <a:gd name="adj1" fmla="val 18750"/>
              <a:gd name="adj2" fmla="val 110220"/>
              <a:gd name="adj3" fmla="val -11824"/>
              <a:gd name="adj4" fmla="val 142898"/>
            </a:avLst>
          </a:prstGeom>
          <a:noFill/>
          <a:ln w="57150">
            <a:solidFill>
              <a:srgbClr val="36B3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Homeroom Report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Shows parent sign-up rates for each homeroom in a single school</a:t>
            </a:r>
          </a:p>
        </p:txBody>
      </p:sp>
      <p:sp>
        <p:nvSpPr>
          <p:cNvPr id="12" name="Callout: Line 11">
            <a:extLst>
              <a:ext uri="{FF2B5EF4-FFF2-40B4-BE49-F238E27FC236}">
                <a16:creationId xmlns:a16="http://schemas.microsoft.com/office/drawing/2014/main" id="{387D646C-4597-6DFB-2E59-0416A5E81C2A}"/>
              </a:ext>
            </a:extLst>
          </p:cNvPr>
          <p:cNvSpPr/>
          <p:nvPr/>
        </p:nvSpPr>
        <p:spPr>
          <a:xfrm>
            <a:off x="8865355" y="4283204"/>
            <a:ext cx="2333476" cy="1391449"/>
          </a:xfrm>
          <a:prstGeom prst="borderCallout1">
            <a:avLst>
              <a:gd name="adj1" fmla="val 23315"/>
              <a:gd name="adj2" fmla="val -7767"/>
              <a:gd name="adj3" fmla="val 51864"/>
              <a:gd name="adj4" fmla="val -47647"/>
            </a:avLst>
          </a:prstGeom>
          <a:solidFill>
            <a:schemeClr val="bg1"/>
          </a:solidFill>
          <a:ln w="57150">
            <a:solidFill>
              <a:srgbClr val="36B3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Run the report at the start of the contest to establish the starting </a:t>
            </a:r>
            <a:r>
              <a:rPr lang="en-US" sz="1200">
                <a:solidFill>
                  <a:schemeClr val="tx1"/>
                </a:solidFill>
              </a:rPr>
              <a:t>signup rates.</a:t>
            </a:r>
            <a:endParaRPr lang="en-US" sz="1200" dirty="0">
              <a:solidFill>
                <a:schemeClr val="tx1"/>
              </a:solidFill>
            </a:endParaRPr>
          </a:p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Run it again throughout the contest to show progress.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47E15D-A511-5BD6-2912-F0113482360A}"/>
              </a:ext>
            </a:extLst>
          </p:cNvPr>
          <p:cNvSpPr txBox="1"/>
          <p:nvPr/>
        </p:nvSpPr>
        <p:spPr>
          <a:xfrm>
            <a:off x="1599804" y="4938563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36B3E5"/>
                </a:solidFill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976281557"/>
      </p:ext>
    </p:extLst>
  </p:cSld>
  <p:clrMapOvr>
    <a:masterClrMapping/>
  </p:clrMapOvr>
</p:sld>
</file>

<file path=ppt/theme/theme1.xml><?xml version="1.0" encoding="utf-8"?>
<a:theme xmlns:a="http://schemas.openxmlformats.org/drawingml/2006/main" name="KEV Group_SP">
  <a:themeElements>
    <a:clrScheme name="KEV Group">
      <a:dk1>
        <a:sysClr val="windowText" lastClr="000000"/>
      </a:dk1>
      <a:lt1>
        <a:sysClr val="window" lastClr="FFFFFF"/>
      </a:lt1>
      <a:dk2>
        <a:srgbClr val="001F44"/>
      </a:dk2>
      <a:lt2>
        <a:srgbClr val="B1B4B9"/>
      </a:lt2>
      <a:accent1>
        <a:srgbClr val="447FC1"/>
      </a:accent1>
      <a:accent2>
        <a:srgbClr val="6C7480"/>
      </a:accent2>
      <a:accent3>
        <a:srgbClr val="36B3E5"/>
      </a:accent3>
      <a:accent4>
        <a:srgbClr val="A1D884"/>
      </a:accent4>
      <a:accent5>
        <a:srgbClr val="F0B323"/>
      </a:accent5>
      <a:accent6>
        <a:srgbClr val="E56A54"/>
      </a:accent6>
      <a:hlink>
        <a:srgbClr val="000000"/>
      </a:hlink>
      <a:folHlink>
        <a:srgbClr val="0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b099ed7-ca43-4abd-a44c-314c480a7831" xsi:nil="true"/>
    <TaxCatchAll xmlns="c2ba7ad0-823b-47e0-8068-b8f9296a67dd" xsi:nil="true"/>
    <lcf76f155ced4ddcb4097134ff3c332f xmlns="7b099ed7-ca43-4abd-a44c-314c480a783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01C402D000E43A54D45834ACE250E" ma:contentTypeVersion="16" ma:contentTypeDescription="Create a new document." ma:contentTypeScope="" ma:versionID="0091255d23cc548aeecacfacf752632a">
  <xsd:schema xmlns:xsd="http://www.w3.org/2001/XMLSchema" xmlns:xs="http://www.w3.org/2001/XMLSchema" xmlns:p="http://schemas.microsoft.com/office/2006/metadata/properties" xmlns:ns2="7b099ed7-ca43-4abd-a44c-314c480a7831" xmlns:ns3="c2ba7ad0-823b-47e0-8068-b8f9296a67dd" targetNamespace="http://schemas.microsoft.com/office/2006/metadata/properties" ma:root="true" ma:fieldsID="cc592e21d52dc16a1857e976f6e39795" ns2:_="" ns3:_="">
    <xsd:import namespace="7b099ed7-ca43-4abd-a44c-314c480a7831"/>
    <xsd:import namespace="c2ba7ad0-823b-47e0-8068-b8f9296a67d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099ed7-ca43-4abd-a44c-314c480a78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66dc808-e7b1-4f13-a4e2-5abf6679b0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ba7ad0-823b-47e0-8068-b8f9296a67d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85895d8-9016-47d2-b708-08a8413cdb59}" ma:internalName="TaxCatchAll" ma:showField="CatchAllData" ma:web="c2ba7ad0-823b-47e0-8068-b8f9296a67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16C154-5A0F-4CDC-8C15-D2E2158464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6D3478-2986-4664-940C-67E0CAA21E04}">
  <ds:schemaRefs>
    <ds:schemaRef ds:uri="http://schemas.microsoft.com/office/2006/metadata/properties"/>
    <ds:schemaRef ds:uri="c2ba7ad0-823b-47e0-8068-b8f9296a67dd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7b099ed7-ca43-4abd-a44c-314c480a783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18779F9-28D0-4CCD-B182-2DDDF1AF6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099ed7-ca43-4abd-a44c-314c480a7831"/>
    <ds:schemaRef ds:uri="c2ba7ad0-823b-47e0-8068-b8f9296a67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{E7B10682-1D3F-488A-BAE7-D8FEA56F9006}tf56535239_win32</Template>
  <TotalTime>31832</TotalTime>
  <Words>503</Words>
  <Application>Microsoft Office PowerPoint</Application>
  <PresentationFormat>Widescreen</PresentationFormat>
  <Paragraphs>44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Segoe UI</vt:lpstr>
      <vt:lpstr>Wingdings 2</vt:lpstr>
      <vt:lpstr>KEV Group_SP</vt:lpstr>
      <vt:lpstr>Classroom Contest!</vt:lpstr>
      <vt:lpstr>Dates, Prizes, and Rules</vt:lpstr>
      <vt:lpstr>How parents create accounts and link to their students</vt:lpstr>
      <vt:lpstr>What to tell parents</vt:lpstr>
      <vt:lpstr>How to find the SchoolCash Online URL</vt:lpstr>
      <vt:lpstr>How to determine the winners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 Steele</dc:creator>
  <cp:lastModifiedBy>David Jaarsma</cp:lastModifiedBy>
  <cp:revision>159</cp:revision>
  <cp:lastPrinted>2020-11-02T23:14:52Z</cp:lastPrinted>
  <dcterms:created xsi:type="dcterms:W3CDTF">2020-09-28T18:15:05Z</dcterms:created>
  <dcterms:modified xsi:type="dcterms:W3CDTF">2025-09-05T13:49:09Z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0x01010068401C402D000E43A54D45834ACE250E</vt:lpwstr>
  </property>
  <property fmtid="{D5CDD505-2E9C-101B-9397-08002B2CF9AE}" pid="3" name="MediaServiceImageTags">
    <vt:lpwstr/>
  </property>
</Properties>
</file>