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3E4"/>
    <a:srgbClr val="13294B"/>
    <a:srgbClr val="FFFFFF"/>
    <a:srgbClr val="437F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199C0E-3B7A-459A-89CF-30E416009CF0}" v="9" dt="2025-08-21T14:38:20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1C199C0E-3B7A-459A-89CF-30E416009CF0}"/>
    <pc:docChg chg="undo custSel modSld">
      <pc:chgData name="David Jaarsma" userId="6b9092ff-84a1-4ceb-bcf8-be2f6ae3df3e" providerId="ADAL" clId="{1C199C0E-3B7A-459A-89CF-30E416009CF0}" dt="2025-08-22T18:41:49.948" v="824" actId="20577"/>
      <pc:docMkLst>
        <pc:docMk/>
      </pc:docMkLst>
      <pc:sldChg chg="addSp delSp modSp mod">
        <pc:chgData name="David Jaarsma" userId="6b9092ff-84a1-4ceb-bcf8-be2f6ae3df3e" providerId="ADAL" clId="{1C199C0E-3B7A-459A-89CF-30E416009CF0}" dt="2025-08-22T18:41:49.948" v="824" actId="20577"/>
        <pc:sldMkLst>
          <pc:docMk/>
          <pc:sldMk cId="2388320725" sldId="256"/>
        </pc:sldMkLst>
        <pc:spChg chg="del mod">
          <ac:chgData name="David Jaarsma" userId="6b9092ff-84a1-4ceb-bcf8-be2f6ae3df3e" providerId="ADAL" clId="{1C199C0E-3B7A-459A-89CF-30E416009CF0}" dt="2025-08-21T14:03:17.568" v="676" actId="478"/>
          <ac:spMkLst>
            <pc:docMk/>
            <pc:sldMk cId="2388320725" sldId="256"/>
            <ac:spMk id="2" creationId="{025D884A-A7E1-BF26-4CB8-1E699FE0768A}"/>
          </ac:spMkLst>
        </pc:spChg>
        <pc:spChg chg="add mod">
          <ac:chgData name="David Jaarsma" userId="6b9092ff-84a1-4ceb-bcf8-be2f6ae3df3e" providerId="ADAL" clId="{1C199C0E-3B7A-459A-89CF-30E416009CF0}" dt="2025-08-21T14:03:17.951" v="677"/>
          <ac:spMkLst>
            <pc:docMk/>
            <pc:sldMk cId="2388320725" sldId="256"/>
            <ac:spMk id="4" creationId="{2E9AB874-4915-7E4A-43E8-9E72ADB9B8CE}"/>
          </ac:spMkLst>
        </pc:spChg>
        <pc:spChg chg="del">
          <ac:chgData name="David Jaarsma" userId="6b9092ff-84a1-4ceb-bcf8-be2f6ae3df3e" providerId="ADAL" clId="{1C199C0E-3B7A-459A-89CF-30E416009CF0}" dt="2025-08-21T12:35:43.109" v="40" actId="478"/>
          <ac:spMkLst>
            <pc:docMk/>
            <pc:sldMk cId="2388320725" sldId="256"/>
            <ac:spMk id="4" creationId="{E2AA818A-38E5-2047-EE29-E070F8B76E46}"/>
          </ac:spMkLst>
        </pc:spChg>
        <pc:spChg chg="mod">
          <ac:chgData name="David Jaarsma" userId="6b9092ff-84a1-4ceb-bcf8-be2f6ae3df3e" providerId="ADAL" clId="{1C199C0E-3B7A-459A-89CF-30E416009CF0}" dt="2025-08-21T14:01:06.355" v="669" actId="1036"/>
          <ac:spMkLst>
            <pc:docMk/>
            <pc:sldMk cId="2388320725" sldId="256"/>
            <ac:spMk id="5" creationId="{C2690014-9EDC-7136-0E55-0500E324EB5C}"/>
          </ac:spMkLst>
        </pc:spChg>
        <pc:spChg chg="add mod">
          <ac:chgData name="David Jaarsma" userId="6b9092ff-84a1-4ceb-bcf8-be2f6ae3df3e" providerId="ADAL" clId="{1C199C0E-3B7A-459A-89CF-30E416009CF0}" dt="2025-08-21T14:03:17.951" v="677"/>
          <ac:spMkLst>
            <pc:docMk/>
            <pc:sldMk cId="2388320725" sldId="256"/>
            <ac:spMk id="6" creationId="{6495B040-E230-8AC0-D36F-FFBE5FE9F645}"/>
          </ac:spMkLst>
        </pc:spChg>
        <pc:spChg chg="mo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8" creationId="{72C9C5FC-5868-3854-50ED-55B5029E9F53}"/>
          </ac:spMkLst>
        </pc:spChg>
        <pc:spChg chg="mo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10" creationId="{84ABAEF1-572D-42F9-204A-BD2E372DE2E3}"/>
          </ac:spMkLst>
        </pc:spChg>
        <pc:spChg chg="mo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12" creationId="{5193050C-B3D4-D395-DE98-ACA613456954}"/>
          </ac:spMkLst>
        </pc:spChg>
        <pc:spChg chg="mo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14" creationId="{19543951-3EB0-D36B-13D6-EAE97FB66010}"/>
          </ac:spMkLst>
        </pc:spChg>
        <pc:spChg chg="mod">
          <ac:chgData name="David Jaarsma" userId="6b9092ff-84a1-4ceb-bcf8-be2f6ae3df3e" providerId="ADAL" clId="{1C199C0E-3B7A-459A-89CF-30E416009CF0}" dt="2025-08-21T13:55:36.546" v="519" actId="14100"/>
          <ac:spMkLst>
            <pc:docMk/>
            <pc:sldMk cId="2388320725" sldId="256"/>
            <ac:spMk id="15" creationId="{AA9E1F6E-AFD3-F498-C4BA-506657FB0BB4}"/>
          </ac:spMkLst>
        </pc:spChg>
        <pc:spChg chg="mo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16" creationId="{ABA9AA1E-B787-9AFB-E7D4-A8823CA1C55E}"/>
          </ac:spMkLst>
        </pc:spChg>
        <pc:spChg chg="del mod">
          <ac:chgData name="David Jaarsma" userId="6b9092ff-84a1-4ceb-bcf8-be2f6ae3df3e" providerId="ADAL" clId="{1C199C0E-3B7A-459A-89CF-30E416009CF0}" dt="2025-08-21T14:03:17.568" v="676" actId="478"/>
          <ac:spMkLst>
            <pc:docMk/>
            <pc:sldMk cId="2388320725" sldId="256"/>
            <ac:spMk id="18" creationId="{1687BEBB-C379-64C9-ABBE-CF566AC06397}"/>
          </ac:spMkLst>
        </pc:spChg>
        <pc:spChg chg="mod">
          <ac:chgData name="David Jaarsma" userId="6b9092ff-84a1-4ceb-bcf8-be2f6ae3df3e" providerId="ADAL" clId="{1C199C0E-3B7A-459A-89CF-30E416009CF0}" dt="2025-08-21T14:01:15.299" v="673" actId="1035"/>
          <ac:spMkLst>
            <pc:docMk/>
            <pc:sldMk cId="2388320725" sldId="256"/>
            <ac:spMk id="20" creationId="{E8C309DA-0C87-C32B-3DA9-CDAC3ACF3633}"/>
          </ac:spMkLst>
        </pc:spChg>
        <pc:spChg chg="mod ord">
          <ac:chgData name="David Jaarsma" userId="6b9092ff-84a1-4ceb-bcf8-be2f6ae3df3e" providerId="ADAL" clId="{1C199C0E-3B7A-459A-89CF-30E416009CF0}" dt="2025-08-21T14:53:14.042" v="793" actId="1076"/>
          <ac:spMkLst>
            <pc:docMk/>
            <pc:sldMk cId="2388320725" sldId="256"/>
            <ac:spMk id="21" creationId="{B0AF4E0E-1B9A-E29C-0208-F42E79E7B7EC}"/>
          </ac:spMkLst>
        </pc:spChg>
        <pc:spChg chg="add mod">
          <ac:chgData name="David Jaarsma" userId="6b9092ff-84a1-4ceb-bcf8-be2f6ae3df3e" providerId="ADAL" clId="{1C199C0E-3B7A-459A-89CF-30E416009CF0}" dt="2025-08-22T18:41:49.948" v="824" actId="20577"/>
          <ac:spMkLst>
            <pc:docMk/>
            <pc:sldMk cId="2388320725" sldId="256"/>
            <ac:spMk id="22" creationId="{C5ADC8E2-58F3-A42F-E57D-5D91CB6B37D5}"/>
          </ac:spMkLst>
        </pc:spChg>
        <pc:spChg chg="mod">
          <ac:chgData name="David Jaarsma" userId="6b9092ff-84a1-4ceb-bcf8-be2f6ae3df3e" providerId="ADAL" clId="{1C199C0E-3B7A-459A-89CF-30E416009CF0}" dt="2025-08-21T12:43:45.808" v="314" actId="1036"/>
          <ac:spMkLst>
            <pc:docMk/>
            <pc:sldMk cId="2388320725" sldId="256"/>
            <ac:spMk id="23" creationId="{886B66AE-BFA7-1208-16D9-7A311DD334D5}"/>
          </ac:spMkLst>
        </pc:spChg>
        <pc:spChg chg="add mod ord">
          <ac:chgData name="David Jaarsma" userId="6b9092ff-84a1-4ceb-bcf8-be2f6ae3df3e" providerId="ADAL" clId="{1C199C0E-3B7A-459A-89CF-30E416009CF0}" dt="2025-08-21T14:39:54.928" v="744" actId="1036"/>
          <ac:spMkLst>
            <pc:docMk/>
            <pc:sldMk cId="2388320725" sldId="256"/>
            <ac:spMk id="28" creationId="{C8BFF054-D33E-49E4-B217-9AB7B1E06915}"/>
          </ac:spMkLst>
        </pc:spChg>
        <pc:picChg chg="mod">
          <ac:chgData name="David Jaarsma" userId="6b9092ff-84a1-4ceb-bcf8-be2f6ae3df3e" providerId="ADAL" clId="{1C199C0E-3B7A-459A-89CF-30E416009CF0}" dt="2025-08-21T13:58:58.038" v="608" actId="1038"/>
          <ac:picMkLst>
            <pc:docMk/>
            <pc:sldMk cId="2388320725" sldId="256"/>
            <ac:picMk id="3" creationId="{771EAC2A-F7CC-29D1-27D1-DD64555A33A3}"/>
          </ac:picMkLst>
        </pc:picChg>
        <pc:picChg chg="add del mod">
          <ac:chgData name="David Jaarsma" userId="6b9092ff-84a1-4ceb-bcf8-be2f6ae3df3e" providerId="ADAL" clId="{1C199C0E-3B7A-459A-89CF-30E416009CF0}" dt="2025-08-21T12:37:57.221" v="164" actId="478"/>
          <ac:picMkLst>
            <pc:docMk/>
            <pc:sldMk cId="2388320725" sldId="256"/>
            <ac:picMk id="6" creationId="{A812BD66-964B-B651-0B0A-A2D21CFE3C55}"/>
          </ac:picMkLst>
        </pc:picChg>
        <pc:picChg chg="mod">
          <ac:chgData name="David Jaarsma" userId="6b9092ff-84a1-4ceb-bcf8-be2f6ae3df3e" providerId="ADAL" clId="{1C199C0E-3B7A-459A-89CF-30E416009CF0}" dt="2025-08-21T14:39:54.928" v="744" actId="1036"/>
          <ac:picMkLst>
            <pc:docMk/>
            <pc:sldMk cId="2388320725" sldId="256"/>
            <ac:picMk id="7" creationId="{150AE821-5545-843F-F7E4-95F9D1A9ED61}"/>
          </ac:picMkLst>
        </pc:picChg>
        <pc:picChg chg="mod">
          <ac:chgData name="David Jaarsma" userId="6b9092ff-84a1-4ceb-bcf8-be2f6ae3df3e" providerId="ADAL" clId="{1C199C0E-3B7A-459A-89CF-30E416009CF0}" dt="2025-08-21T14:39:23.496" v="737" actId="1036"/>
          <ac:picMkLst>
            <pc:docMk/>
            <pc:sldMk cId="2388320725" sldId="256"/>
            <ac:picMk id="9" creationId="{D2647134-06BE-23FF-686E-027C94DF0752}"/>
          </ac:picMkLst>
        </pc:picChg>
        <pc:picChg chg="mod">
          <ac:chgData name="David Jaarsma" userId="6b9092ff-84a1-4ceb-bcf8-be2f6ae3df3e" providerId="ADAL" clId="{1C199C0E-3B7A-459A-89CF-30E416009CF0}" dt="2025-08-21T14:39:54.928" v="744" actId="1036"/>
          <ac:picMkLst>
            <pc:docMk/>
            <pc:sldMk cId="2388320725" sldId="256"/>
            <ac:picMk id="11" creationId="{1ECAF1A5-35E1-4E30-B0D0-4D44E391846B}"/>
          </ac:picMkLst>
        </pc:picChg>
        <pc:picChg chg="mod">
          <ac:chgData name="David Jaarsma" userId="6b9092ff-84a1-4ceb-bcf8-be2f6ae3df3e" providerId="ADAL" clId="{1C199C0E-3B7A-459A-89CF-30E416009CF0}" dt="2025-08-21T14:39:54.928" v="744" actId="1036"/>
          <ac:picMkLst>
            <pc:docMk/>
            <pc:sldMk cId="2388320725" sldId="256"/>
            <ac:picMk id="13" creationId="{82C17DB7-6476-7ADE-5D77-6ACD9F4B1DDE}"/>
          </ac:picMkLst>
        </pc:picChg>
        <pc:picChg chg="mod">
          <ac:chgData name="David Jaarsma" userId="6b9092ff-84a1-4ceb-bcf8-be2f6ae3df3e" providerId="ADAL" clId="{1C199C0E-3B7A-459A-89CF-30E416009CF0}" dt="2025-08-21T14:39:54.928" v="744" actId="1036"/>
          <ac:picMkLst>
            <pc:docMk/>
            <pc:sldMk cId="2388320725" sldId="256"/>
            <ac:picMk id="17" creationId="{BB280803-36BB-2037-D4D0-896F3A552A6E}"/>
          </ac:picMkLst>
        </pc:picChg>
        <pc:picChg chg="mod">
          <ac:chgData name="David Jaarsma" userId="6b9092ff-84a1-4ceb-bcf8-be2f6ae3df3e" providerId="ADAL" clId="{1C199C0E-3B7A-459A-89CF-30E416009CF0}" dt="2025-08-21T12:43:39.269" v="304" actId="14100"/>
          <ac:picMkLst>
            <pc:docMk/>
            <pc:sldMk cId="2388320725" sldId="256"/>
            <ac:picMk id="19" creationId="{20FCCBBC-8FD2-0EFD-E1AC-0FE50C96BFDD}"/>
          </ac:picMkLst>
        </pc:picChg>
        <pc:picChg chg="add del mod">
          <ac:chgData name="David Jaarsma" userId="6b9092ff-84a1-4ceb-bcf8-be2f6ae3df3e" providerId="ADAL" clId="{1C199C0E-3B7A-459A-89CF-30E416009CF0}" dt="2025-08-21T12:38:38.343" v="170" actId="478"/>
          <ac:picMkLst>
            <pc:docMk/>
            <pc:sldMk cId="2388320725" sldId="256"/>
            <ac:picMk id="25" creationId="{11190E31-F623-1EC5-33F1-5F3638C21EC2}"/>
          </ac:picMkLst>
        </pc:picChg>
        <pc:picChg chg="add mod">
          <ac:chgData name="David Jaarsma" userId="6b9092ff-84a1-4ceb-bcf8-be2f6ae3df3e" providerId="ADAL" clId="{1C199C0E-3B7A-459A-89CF-30E416009CF0}" dt="2025-08-21T14:00:14.354" v="665" actId="1036"/>
          <ac:picMkLst>
            <pc:docMk/>
            <pc:sldMk cId="2388320725" sldId="256"/>
            <ac:picMk id="27" creationId="{81E1E85F-E750-C2BB-CE52-903D3C58838C}"/>
          </ac:picMkLst>
        </pc:picChg>
      </pc:sldChg>
    </pc:docChg>
  </pc:docChgLst>
  <pc:docChgLst>
    <pc:chgData name="David Jaarsma" userId="6b9092ff-84a1-4ceb-bcf8-be2f6ae3df3e" providerId="ADAL" clId="{9B370C64-3CAA-4650-A436-3094261F1037}"/>
    <pc:docChg chg="custSel modSld">
      <pc:chgData name="David Jaarsma" userId="6b9092ff-84a1-4ceb-bcf8-be2f6ae3df3e" providerId="ADAL" clId="{9B370C64-3CAA-4650-A436-3094261F1037}" dt="2024-08-02T13:09:14.172" v="25" actId="1076"/>
      <pc:docMkLst>
        <pc:docMk/>
      </pc:docMkLst>
      <pc:sldChg chg="addSp delSp modSp mod">
        <pc:chgData name="David Jaarsma" userId="6b9092ff-84a1-4ceb-bcf8-be2f6ae3df3e" providerId="ADAL" clId="{9B370C64-3CAA-4650-A436-3094261F1037}" dt="2024-08-02T13:09:14.172" v="25" actId="1076"/>
        <pc:sldMkLst>
          <pc:docMk/>
          <pc:sldMk cId="2388320725" sldId="256"/>
        </pc:sldMkLst>
      </pc:sldChg>
    </pc:docChg>
  </pc:docChgLst>
  <pc:docChgLst>
    <pc:chgData name="David Jaarsma" userId="6b9092ff-84a1-4ceb-bcf8-be2f6ae3df3e" providerId="ADAL" clId="{600DD9D5-95F5-482C-B013-0231D59F5D96}"/>
    <pc:docChg chg="undo custSel modSld">
      <pc:chgData name="David Jaarsma" userId="6b9092ff-84a1-4ceb-bcf8-be2f6ae3df3e" providerId="ADAL" clId="{600DD9D5-95F5-482C-B013-0231D59F5D96}" dt="2024-07-19T15:24:19.477" v="58" actId="113"/>
      <pc:docMkLst>
        <pc:docMk/>
      </pc:docMkLst>
      <pc:sldChg chg="modSp mod">
        <pc:chgData name="David Jaarsma" userId="6b9092ff-84a1-4ceb-bcf8-be2f6ae3df3e" providerId="ADAL" clId="{600DD9D5-95F5-482C-B013-0231D59F5D96}" dt="2024-07-19T15:24:19.477" v="58" actId="113"/>
        <pc:sldMkLst>
          <pc:docMk/>
          <pc:sldMk cId="2388320725" sldId="256"/>
        </pc:sldMkLst>
      </pc:sldChg>
    </pc:docChg>
  </pc:docChgLst>
  <pc:docChgLst>
    <pc:chgData name="David Jaarsma" userId="6b9092ff-84a1-4ceb-bcf8-be2f6ae3df3e" providerId="ADAL" clId="{8482C056-B04F-421C-8277-8ABEF3F20380}"/>
    <pc:docChg chg="custSel modSld">
      <pc:chgData name="David Jaarsma" userId="6b9092ff-84a1-4ceb-bcf8-be2f6ae3df3e" providerId="ADAL" clId="{8482C056-B04F-421C-8277-8ABEF3F20380}" dt="2024-08-15T14:44:26.389" v="446" actId="1582"/>
      <pc:docMkLst>
        <pc:docMk/>
      </pc:docMkLst>
      <pc:sldChg chg="addSp delSp modSp mod">
        <pc:chgData name="David Jaarsma" userId="6b9092ff-84a1-4ceb-bcf8-be2f6ae3df3e" providerId="ADAL" clId="{8482C056-B04F-421C-8277-8ABEF3F20380}" dt="2024-08-15T14:44:26.389" v="446" actId="1582"/>
        <pc:sldMkLst>
          <pc:docMk/>
          <pc:sldMk cId="2388320725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587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199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460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792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799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863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384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896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105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66066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1550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065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www.kevclientsuccess.com/qrcode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8BFF054-D33E-49E4-B217-9AB7B1E06915}"/>
              </a:ext>
            </a:extLst>
          </p:cNvPr>
          <p:cNvSpPr txBox="1"/>
          <p:nvPr/>
        </p:nvSpPr>
        <p:spPr>
          <a:xfrm>
            <a:off x="431885" y="3322294"/>
            <a:ext cx="6066884" cy="400110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How do parents benefit?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690014-9EDC-7136-0E55-0500E324EB5C}"/>
              </a:ext>
            </a:extLst>
          </p:cNvPr>
          <p:cNvSpPr txBox="1"/>
          <p:nvPr/>
        </p:nvSpPr>
        <p:spPr>
          <a:xfrm>
            <a:off x="404289" y="1139609"/>
            <a:ext cx="4895943" cy="400110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Sign up for SchoolCash Online </a:t>
            </a:r>
          </a:p>
        </p:txBody>
      </p:sp>
      <p:pic>
        <p:nvPicPr>
          <p:cNvPr id="7" name="Picture 6" descr="A blue and green shield with a lock&#10;&#10;Description automatically generated with medium confidence">
            <a:extLst>
              <a:ext uri="{FF2B5EF4-FFF2-40B4-BE49-F238E27FC236}">
                <a16:creationId xmlns:a16="http://schemas.microsoft.com/office/drawing/2014/main" id="{150AE821-5545-843F-F7E4-95F9D1A9E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81" y="3839648"/>
            <a:ext cx="671263" cy="6464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C9C5FC-5868-3854-50ED-55B5029E9F53}"/>
              </a:ext>
            </a:extLst>
          </p:cNvPr>
          <p:cNvSpPr txBox="1"/>
          <p:nvPr/>
        </p:nvSpPr>
        <p:spPr>
          <a:xfrm>
            <a:off x="1239772" y="3918823"/>
            <a:ext cx="5119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4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Free, secure, and easy to use – supports credit cards, Google Pay, and Apple Pay</a:t>
            </a:r>
          </a:p>
        </p:txBody>
      </p:sp>
      <p:pic>
        <p:nvPicPr>
          <p:cNvPr id="9" name="Picture 8" descr="A picture containing clock, circle, design&#10;&#10;Description automatically generated">
            <a:extLst>
              <a:ext uri="{FF2B5EF4-FFF2-40B4-BE49-F238E27FC236}">
                <a16:creationId xmlns:a16="http://schemas.microsoft.com/office/drawing/2014/main" id="{D2647134-06BE-23FF-686E-027C94DF0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46" y="4582523"/>
            <a:ext cx="725458" cy="6524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ABAEF1-572D-42F9-204A-BD2E372DE2E3}"/>
              </a:ext>
            </a:extLst>
          </p:cNvPr>
          <p:cNvSpPr txBox="1"/>
          <p:nvPr/>
        </p:nvSpPr>
        <p:spPr>
          <a:xfrm>
            <a:off x="1239772" y="4691201"/>
            <a:ext cx="5244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4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</a:t>
            </a:r>
            <a:r>
              <a:rPr lang="en-CA" sz="14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anage all of your student's fees from a single account, from elementary through secondary</a:t>
            </a:r>
          </a:p>
        </p:txBody>
      </p:sp>
      <p:pic>
        <p:nvPicPr>
          <p:cNvPr id="11" name="Picture 10" descr="A picture containing graphics, symbol, font, logo&#10;&#10;Description automatically generated">
            <a:extLst>
              <a:ext uri="{FF2B5EF4-FFF2-40B4-BE49-F238E27FC236}">
                <a16:creationId xmlns:a16="http://schemas.microsoft.com/office/drawing/2014/main" id="{1ECAF1A5-35E1-4E30-B0D0-4D44E3918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21" y="6186458"/>
            <a:ext cx="435868" cy="4668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93050C-B3D4-D395-DE98-ACA613456954}"/>
              </a:ext>
            </a:extLst>
          </p:cNvPr>
          <p:cNvSpPr txBox="1"/>
          <p:nvPr/>
        </p:nvSpPr>
        <p:spPr>
          <a:xfrm>
            <a:off x="1239772" y="6238713"/>
            <a:ext cx="4223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4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View and print receipts at any time</a:t>
            </a:r>
          </a:p>
        </p:txBody>
      </p:sp>
      <p:pic>
        <p:nvPicPr>
          <p:cNvPr id="13" name="Picture 12" descr="A picture containing clipart, symbol, logo&#10;&#10;Description automatically generated">
            <a:extLst>
              <a:ext uri="{FF2B5EF4-FFF2-40B4-BE49-F238E27FC236}">
                <a16:creationId xmlns:a16="http://schemas.microsoft.com/office/drawing/2014/main" id="{82C17DB7-6476-7ADE-5D77-6ACD9F4B1D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655" y="6841689"/>
            <a:ext cx="645679" cy="6159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9543951-3EB0-D36B-13D6-EAE97FB66010}"/>
              </a:ext>
            </a:extLst>
          </p:cNvPr>
          <p:cNvSpPr txBox="1"/>
          <p:nvPr/>
        </p:nvSpPr>
        <p:spPr>
          <a:xfrm>
            <a:off x="1218444" y="6795592"/>
            <a:ext cx="5119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4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If you pay online, your child doesn't need to carry cash to school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A9AA1E-B787-9AFB-E7D4-A8823CA1C55E}"/>
              </a:ext>
            </a:extLst>
          </p:cNvPr>
          <p:cNvSpPr txBox="1"/>
          <p:nvPr/>
        </p:nvSpPr>
        <p:spPr>
          <a:xfrm>
            <a:off x="1239772" y="5458252"/>
            <a:ext cx="487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4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Receive emails about new fees and deadlines, even if you pay in cash</a:t>
            </a:r>
          </a:p>
        </p:txBody>
      </p:sp>
      <p:pic>
        <p:nvPicPr>
          <p:cNvPr id="17" name="Picture 16" descr="A picture containing graphics, design&#10;&#10;Description automatically generated">
            <a:extLst>
              <a:ext uri="{FF2B5EF4-FFF2-40B4-BE49-F238E27FC236}">
                <a16:creationId xmlns:a16="http://schemas.microsoft.com/office/drawing/2014/main" id="{BB280803-36BB-2037-D4D0-896F3A552A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610" y="5413213"/>
            <a:ext cx="634676" cy="632812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20FCCBBC-8FD2-0EFD-E1AC-0FE50C96BF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504" y="8227784"/>
            <a:ext cx="1005265" cy="59621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8C309DA-0C87-C32B-3DA9-CDAC3ACF3633}"/>
              </a:ext>
            </a:extLst>
          </p:cNvPr>
          <p:cNvSpPr txBox="1"/>
          <p:nvPr/>
        </p:nvSpPr>
        <p:spPr>
          <a:xfrm>
            <a:off x="359229" y="462889"/>
            <a:ext cx="47588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3000" b="1" dirty="0">
                <a:solidFill>
                  <a:srgbClr val="437FC2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Classroom Contest!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6B66AE-BFA7-1208-16D9-7A311DD334D5}"/>
              </a:ext>
            </a:extLst>
          </p:cNvPr>
          <p:cNvSpPr txBox="1"/>
          <p:nvPr/>
        </p:nvSpPr>
        <p:spPr>
          <a:xfrm>
            <a:off x="359229" y="7640957"/>
            <a:ext cx="6139541" cy="430887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pPr algn="ctr"/>
            <a:r>
              <a:rPr lang="en-CA" sz="2200" b="1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xyz</a:t>
            </a:r>
            <a:r>
              <a:rPr lang="en-CA" sz="22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.schoolcashonline.com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1EAC2A-F7CC-29D1-27D1-DD64555A33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0232" y="317074"/>
            <a:ext cx="1151368" cy="1151368"/>
          </a:xfrm>
          <a:prstGeom prst="rect">
            <a:avLst/>
          </a:prstGeom>
          <a:ln w="76200">
            <a:solidFill>
              <a:srgbClr val="38B3E4"/>
            </a:solidFill>
          </a:ln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AA9E1F6E-AFD3-F498-C4BA-506657FB0BB4}"/>
              </a:ext>
            </a:extLst>
          </p:cNvPr>
          <p:cNvSpPr/>
          <p:nvPr/>
        </p:nvSpPr>
        <p:spPr>
          <a:xfrm>
            <a:off x="4076692" y="7184407"/>
            <a:ext cx="2036064" cy="400111"/>
          </a:xfrm>
          <a:prstGeom prst="wedgeRectCallout">
            <a:avLst>
              <a:gd name="adj1" fmla="val -148203"/>
              <a:gd name="adj2" fmla="val 88969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with your SCO domain</a:t>
            </a:r>
            <a:endParaRPr lang="en-C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ADC8E2-58F3-A42F-E57D-5D91CB6B37D5}"/>
              </a:ext>
            </a:extLst>
          </p:cNvPr>
          <p:cNvSpPr txBox="1"/>
          <p:nvPr/>
        </p:nvSpPr>
        <p:spPr>
          <a:xfrm>
            <a:off x="1215492" y="1603972"/>
            <a:ext cx="5347456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16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Contest runs from [</a:t>
            </a:r>
            <a:r>
              <a:rPr lang="en-CA" sz="16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start date</a:t>
            </a:r>
            <a:r>
              <a:rPr lang="en-CA" sz="16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 to [</a:t>
            </a:r>
            <a:r>
              <a:rPr lang="en-CA" sz="16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end date</a:t>
            </a:r>
            <a:r>
              <a:rPr lang="en-CA" sz="16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  <a:endParaRPr lang="en-CA" sz="1600" b="1" dirty="0">
              <a:solidFill>
                <a:srgbClr val="13294B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1714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First place: [</a:t>
            </a:r>
            <a:r>
              <a:rPr lang="en-CA" sz="1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Pizza Party</a:t>
            </a:r>
            <a:r>
              <a:rPr lang="en-CA" sz="12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</a:p>
          <a:p>
            <a:pPr marL="342900" indent="-1714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Second 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place: [</a:t>
            </a:r>
            <a:r>
              <a:rPr lang="en-CA" sz="1200" b="1" dirty="0" err="1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Icre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Cream Party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  <a:endParaRPr lang="en-CA" sz="1200" b="1" dirty="0">
              <a:solidFill>
                <a:srgbClr val="13294B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tabLst>
                <a:tab pos="1606550" algn="l"/>
              </a:tabLst>
            </a:pPr>
            <a:r>
              <a:rPr lang="en-CA" sz="1600" b="1" dirty="0">
                <a:solidFill>
                  <a:srgbClr val="13294B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Go to SchoolCash Online, and click “Register”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81E1E85F-E750-C2BB-CE52-903D3C5883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3250" y="1713352"/>
            <a:ext cx="623331" cy="623331"/>
          </a:xfrm>
          <a:prstGeom prst="rect">
            <a:avLst/>
          </a:prstGeom>
        </p:spPr>
      </p:pic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B0AF4E0E-1B9A-E29C-0208-F42E79E7B7EC}"/>
              </a:ext>
            </a:extLst>
          </p:cNvPr>
          <p:cNvSpPr/>
          <p:nvPr/>
        </p:nvSpPr>
        <p:spPr>
          <a:xfrm>
            <a:off x="4454814" y="2474199"/>
            <a:ext cx="2243762" cy="1791704"/>
          </a:xfrm>
          <a:prstGeom prst="wedgeRectCallout">
            <a:avLst>
              <a:gd name="adj1" fmla="val 21183"/>
              <a:gd name="adj2" fmla="val -101366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https://www.kevclientsuccess.com/qrcode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generate a QR code for your SchoolCash Online page. Save the QR code image to your computer. Then replace this image (right-click &gt; Change Picture) with your downloaded image.</a:t>
            </a:r>
            <a:endParaRPr lang="en-C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2E9AB874-4915-7E4A-43E8-9E72ADB9B8CE}"/>
              </a:ext>
            </a:extLst>
          </p:cNvPr>
          <p:cNvSpPr/>
          <p:nvPr/>
        </p:nvSpPr>
        <p:spPr>
          <a:xfrm>
            <a:off x="2040628" y="8227784"/>
            <a:ext cx="2975872" cy="400111"/>
          </a:xfrm>
          <a:prstGeom prst="wedgeRectCallout">
            <a:avLst>
              <a:gd name="adj1" fmla="val -84594"/>
              <a:gd name="adj2" fmla="val -1095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district or school logo</a:t>
            </a:r>
            <a:endParaRPr lang="en-C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495B040-E230-8AC0-D36F-FFBE5FE9F645}"/>
              </a:ext>
            </a:extLst>
          </p:cNvPr>
          <p:cNvSpPr/>
          <p:nvPr/>
        </p:nvSpPr>
        <p:spPr>
          <a:xfrm>
            <a:off x="404289" y="8168317"/>
            <a:ext cx="649811" cy="64981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8320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180</Words>
  <Application>Microsoft Office PowerPoint</Application>
  <PresentationFormat>Letter Paper (8.5x11 in)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Jaarsma</dc:creator>
  <cp:lastModifiedBy>David Jaarsma</cp:lastModifiedBy>
  <cp:revision>1</cp:revision>
  <dcterms:created xsi:type="dcterms:W3CDTF">2024-07-19T15:01:49Z</dcterms:created>
  <dcterms:modified xsi:type="dcterms:W3CDTF">2025-08-22T18:41:58Z</dcterms:modified>
</cp:coreProperties>
</file>