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FC1"/>
    <a:srgbClr val="4D86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F64FCC-714B-49E1-9C29-8481D241C527}" v="3" dt="2024-08-02T16:36:15.948"/>
    <p1510:client id="{A9C9B227-25A3-4387-BC85-B2D7076F18F3}" v="2" dt="2024-08-02T13:10:56.5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3" d="100"/>
          <a:sy n="83" d="100"/>
        </p:scale>
        <p:origin x="291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Jaarsma" userId="6b9092ff-84a1-4ceb-bcf8-be2f6ae3df3e" providerId="ADAL" clId="{A408CEF6-31D4-4A68-89C2-65BEBBF31D8A}"/>
    <pc:docChg chg="custSel modSld">
      <pc:chgData name="David Jaarsma" userId="6b9092ff-84a1-4ceb-bcf8-be2f6ae3df3e" providerId="ADAL" clId="{A408CEF6-31D4-4A68-89C2-65BEBBF31D8A}" dt="2024-07-19T15:28:33.140" v="171" actId="1036"/>
      <pc:docMkLst>
        <pc:docMk/>
      </pc:docMkLst>
      <pc:sldChg chg="addSp delSp modSp mod">
        <pc:chgData name="David Jaarsma" userId="6b9092ff-84a1-4ceb-bcf8-be2f6ae3df3e" providerId="ADAL" clId="{A408CEF6-31D4-4A68-89C2-65BEBBF31D8A}" dt="2024-07-19T15:28:33.140" v="171" actId="1036"/>
        <pc:sldMkLst>
          <pc:docMk/>
          <pc:sldMk cId="3385460387" sldId="256"/>
        </pc:sldMkLst>
        <pc:spChg chg="mod">
          <ac:chgData name="David Jaarsma" userId="6b9092ff-84a1-4ceb-bcf8-be2f6ae3df3e" providerId="ADAL" clId="{A408CEF6-31D4-4A68-89C2-65BEBBF31D8A}" dt="2024-07-19T15:28:33.140" v="171" actId="1036"/>
          <ac:spMkLst>
            <pc:docMk/>
            <pc:sldMk cId="3385460387" sldId="256"/>
            <ac:spMk id="6" creationId="{8AA9243C-0A1B-4F67-AD8F-9B2217BCC642}"/>
          </ac:spMkLst>
        </pc:spChg>
        <pc:spChg chg="mod">
          <ac:chgData name="David Jaarsma" userId="6b9092ff-84a1-4ceb-bcf8-be2f6ae3df3e" providerId="ADAL" clId="{A408CEF6-31D4-4A68-89C2-65BEBBF31D8A}" dt="2024-07-19T15:27:32.554" v="152" actId="1076"/>
          <ac:spMkLst>
            <pc:docMk/>
            <pc:sldMk cId="3385460387" sldId="256"/>
            <ac:spMk id="11" creationId="{B0455E08-0D9C-4235-B90E-148DD572510D}"/>
          </ac:spMkLst>
        </pc:spChg>
        <pc:spChg chg="mod">
          <ac:chgData name="David Jaarsma" userId="6b9092ff-84a1-4ceb-bcf8-be2f6ae3df3e" providerId="ADAL" clId="{A408CEF6-31D4-4A68-89C2-65BEBBF31D8A}" dt="2024-07-19T15:28:33.140" v="171" actId="1036"/>
          <ac:spMkLst>
            <pc:docMk/>
            <pc:sldMk cId="3385460387" sldId="256"/>
            <ac:spMk id="13" creationId="{0B42DB22-6C67-4403-9DE8-BCBCAD38A349}"/>
          </ac:spMkLst>
        </pc:spChg>
        <pc:spChg chg="mod">
          <ac:chgData name="David Jaarsma" userId="6b9092ff-84a1-4ceb-bcf8-be2f6ae3df3e" providerId="ADAL" clId="{A408CEF6-31D4-4A68-89C2-65BEBBF31D8A}" dt="2024-07-19T15:27:20.762" v="150" actId="14100"/>
          <ac:spMkLst>
            <pc:docMk/>
            <pc:sldMk cId="3385460387" sldId="256"/>
            <ac:spMk id="17" creationId="{5B3EEAA3-A56C-4C54-84D2-B99C656E1362}"/>
          </ac:spMkLst>
        </pc:spChg>
        <pc:spChg chg="del mod">
          <ac:chgData name="David Jaarsma" userId="6b9092ff-84a1-4ceb-bcf8-be2f6ae3df3e" providerId="ADAL" clId="{A408CEF6-31D4-4A68-89C2-65BEBBF31D8A}" dt="2024-07-19T15:28:12.435" v="161" actId="478"/>
          <ac:spMkLst>
            <pc:docMk/>
            <pc:sldMk cId="3385460387" sldId="256"/>
            <ac:spMk id="18" creationId="{7787DCE3-C3CF-4943-86A6-244D43016E84}"/>
          </ac:spMkLst>
        </pc:spChg>
        <pc:spChg chg="del">
          <ac:chgData name="David Jaarsma" userId="6b9092ff-84a1-4ceb-bcf8-be2f6ae3df3e" providerId="ADAL" clId="{A408CEF6-31D4-4A68-89C2-65BEBBF31D8A}" dt="2024-07-19T15:21:28.635" v="51" actId="478"/>
          <ac:spMkLst>
            <pc:docMk/>
            <pc:sldMk cId="3385460387" sldId="256"/>
            <ac:spMk id="20" creationId="{A59FC4E2-8A52-4F68-9EB9-6F396982EB3F}"/>
          </ac:spMkLst>
        </pc:spChg>
        <pc:spChg chg="mod">
          <ac:chgData name="David Jaarsma" userId="6b9092ff-84a1-4ceb-bcf8-be2f6ae3df3e" providerId="ADAL" clId="{A408CEF6-31D4-4A68-89C2-65BEBBF31D8A}" dt="2024-07-19T15:28:33.140" v="171" actId="1036"/>
          <ac:spMkLst>
            <pc:docMk/>
            <pc:sldMk cId="3385460387" sldId="256"/>
            <ac:spMk id="21" creationId="{EB7A82B7-24BD-4F5C-8034-EDAE00C91762}"/>
          </ac:spMkLst>
        </pc:spChg>
        <pc:spChg chg="mod">
          <ac:chgData name="David Jaarsma" userId="6b9092ff-84a1-4ceb-bcf8-be2f6ae3df3e" providerId="ADAL" clId="{A408CEF6-31D4-4A68-89C2-65BEBBF31D8A}" dt="2024-07-19T15:28:33.140" v="171" actId="1036"/>
          <ac:spMkLst>
            <pc:docMk/>
            <pc:sldMk cId="3385460387" sldId="256"/>
            <ac:spMk id="23" creationId="{DEFD43A6-3F89-4605-88B1-3F01FAFB37ED}"/>
          </ac:spMkLst>
        </pc:spChg>
        <pc:spChg chg="mod">
          <ac:chgData name="David Jaarsma" userId="6b9092ff-84a1-4ceb-bcf8-be2f6ae3df3e" providerId="ADAL" clId="{A408CEF6-31D4-4A68-89C2-65BEBBF31D8A}" dt="2024-07-19T15:28:33.140" v="171" actId="1036"/>
          <ac:spMkLst>
            <pc:docMk/>
            <pc:sldMk cId="3385460387" sldId="256"/>
            <ac:spMk id="24" creationId="{77BA7287-09F0-4FF0-BD1E-6B8BAA876186}"/>
          </ac:spMkLst>
        </pc:spChg>
        <pc:spChg chg="mod">
          <ac:chgData name="David Jaarsma" userId="6b9092ff-84a1-4ceb-bcf8-be2f6ae3df3e" providerId="ADAL" clId="{A408CEF6-31D4-4A68-89C2-65BEBBF31D8A}" dt="2024-07-19T15:28:33.140" v="171" actId="1036"/>
          <ac:spMkLst>
            <pc:docMk/>
            <pc:sldMk cId="3385460387" sldId="256"/>
            <ac:spMk id="25" creationId="{924C50A6-C213-4C35-BB03-34717A92783D}"/>
          </ac:spMkLst>
        </pc:spChg>
        <pc:spChg chg="mod">
          <ac:chgData name="David Jaarsma" userId="6b9092ff-84a1-4ceb-bcf8-be2f6ae3df3e" providerId="ADAL" clId="{A408CEF6-31D4-4A68-89C2-65BEBBF31D8A}" dt="2024-07-19T15:28:33.140" v="171" actId="1036"/>
          <ac:spMkLst>
            <pc:docMk/>
            <pc:sldMk cId="3385460387" sldId="256"/>
            <ac:spMk id="26" creationId="{3C35A67E-E880-49E8-ADC2-22FB03B8EAB8}"/>
          </ac:spMkLst>
        </pc:spChg>
        <pc:spChg chg="mod">
          <ac:chgData name="David Jaarsma" userId="6b9092ff-84a1-4ceb-bcf8-be2f6ae3df3e" providerId="ADAL" clId="{A408CEF6-31D4-4A68-89C2-65BEBBF31D8A}" dt="2024-07-19T15:28:26.154" v="165" actId="14100"/>
          <ac:spMkLst>
            <pc:docMk/>
            <pc:sldMk cId="3385460387" sldId="256"/>
            <ac:spMk id="33" creationId="{3F81B2D9-8A84-4CCF-AE63-057B1C894D68}"/>
          </ac:spMkLst>
        </pc:spChg>
        <pc:picChg chg="add mod">
          <ac:chgData name="David Jaarsma" userId="6b9092ff-84a1-4ceb-bcf8-be2f6ae3df3e" providerId="ADAL" clId="{A408CEF6-31D4-4A68-89C2-65BEBBF31D8A}" dt="2024-07-19T15:27:35.946" v="157" actId="1035"/>
          <ac:picMkLst>
            <pc:docMk/>
            <pc:sldMk cId="3385460387" sldId="256"/>
            <ac:picMk id="2" creationId="{133F9939-09AA-C11D-F362-BFC91B4AA3DD}"/>
          </ac:picMkLst>
        </pc:picChg>
        <pc:picChg chg="add del mod">
          <ac:chgData name="David Jaarsma" userId="6b9092ff-84a1-4ceb-bcf8-be2f6ae3df3e" providerId="ADAL" clId="{A408CEF6-31D4-4A68-89C2-65BEBBF31D8A}" dt="2024-07-19T15:21:39.058" v="54" actId="478"/>
          <ac:picMkLst>
            <pc:docMk/>
            <pc:sldMk cId="3385460387" sldId="256"/>
            <ac:picMk id="3" creationId="{D42A8CF1-29CF-4AB3-E8D2-3CE723BCE284}"/>
          </ac:picMkLst>
        </pc:picChg>
        <pc:picChg chg="del">
          <ac:chgData name="David Jaarsma" userId="6b9092ff-84a1-4ceb-bcf8-be2f6ae3df3e" providerId="ADAL" clId="{A408CEF6-31D4-4A68-89C2-65BEBBF31D8A}" dt="2024-07-19T15:21:36.643" v="53" actId="478"/>
          <ac:picMkLst>
            <pc:docMk/>
            <pc:sldMk cId="3385460387" sldId="256"/>
            <ac:picMk id="4" creationId="{B3E7A158-B3E5-4E39-82BD-E8ECC2F285BC}"/>
          </ac:picMkLst>
        </pc:picChg>
        <pc:picChg chg="mod">
          <ac:chgData name="David Jaarsma" userId="6b9092ff-84a1-4ceb-bcf8-be2f6ae3df3e" providerId="ADAL" clId="{A408CEF6-31D4-4A68-89C2-65BEBBF31D8A}" dt="2024-07-19T15:27:35.946" v="157" actId="1035"/>
          <ac:picMkLst>
            <pc:docMk/>
            <pc:sldMk cId="3385460387" sldId="256"/>
            <ac:picMk id="10" creationId="{6DA4E53D-A727-41E6-998F-3E5B9A6D7E5D}"/>
          </ac:picMkLst>
        </pc:picChg>
        <pc:picChg chg="del">
          <ac:chgData name="David Jaarsma" userId="6b9092ff-84a1-4ceb-bcf8-be2f6ae3df3e" providerId="ADAL" clId="{A408CEF6-31D4-4A68-89C2-65BEBBF31D8A}" dt="2024-07-19T15:20:27.811" v="0" actId="478"/>
          <ac:picMkLst>
            <pc:docMk/>
            <pc:sldMk cId="3385460387" sldId="256"/>
            <ac:picMk id="19" creationId="{29A1F910-60D4-4466-B94D-A8E785E3E4B3}"/>
          </ac:picMkLst>
        </pc:picChg>
        <pc:picChg chg="mod">
          <ac:chgData name="David Jaarsma" userId="6b9092ff-84a1-4ceb-bcf8-be2f6ae3df3e" providerId="ADAL" clId="{A408CEF6-31D4-4A68-89C2-65BEBBF31D8A}" dt="2024-07-19T15:28:33.140" v="171" actId="1036"/>
          <ac:picMkLst>
            <pc:docMk/>
            <pc:sldMk cId="3385460387" sldId="256"/>
            <ac:picMk id="28" creationId="{B97BA6E6-A3B0-45BE-93FF-756CD9FE0928}"/>
          </ac:picMkLst>
        </pc:picChg>
        <pc:picChg chg="mod">
          <ac:chgData name="David Jaarsma" userId="6b9092ff-84a1-4ceb-bcf8-be2f6ae3df3e" providerId="ADAL" clId="{A408CEF6-31D4-4A68-89C2-65BEBBF31D8A}" dt="2024-07-19T15:28:33.140" v="171" actId="1036"/>
          <ac:picMkLst>
            <pc:docMk/>
            <pc:sldMk cId="3385460387" sldId="256"/>
            <ac:picMk id="30" creationId="{C27F61FB-D8CD-42A5-9124-B5B7C4D2A66A}"/>
          </ac:picMkLst>
        </pc:picChg>
        <pc:picChg chg="mod">
          <ac:chgData name="David Jaarsma" userId="6b9092ff-84a1-4ceb-bcf8-be2f6ae3df3e" providerId="ADAL" clId="{A408CEF6-31D4-4A68-89C2-65BEBBF31D8A}" dt="2024-07-19T15:28:33.140" v="171" actId="1036"/>
          <ac:picMkLst>
            <pc:docMk/>
            <pc:sldMk cId="3385460387" sldId="256"/>
            <ac:picMk id="32" creationId="{5719729D-D29F-4B9E-BFF7-9B16522E32BD}"/>
          </ac:picMkLst>
        </pc:picChg>
      </pc:sldChg>
    </pc:docChg>
  </pc:docChgLst>
  <pc:docChgLst>
    <pc:chgData name="David Jaarsma" userId="6b9092ff-84a1-4ceb-bcf8-be2f6ae3df3e" providerId="ADAL" clId="{D346255D-792E-4A7D-8521-69BC06B46EE1}"/>
    <pc:docChg chg="undo custSel modSld">
      <pc:chgData name="David Jaarsma" userId="6b9092ff-84a1-4ceb-bcf8-be2f6ae3df3e" providerId="ADAL" clId="{D346255D-792E-4A7D-8521-69BC06B46EE1}" dt="2022-08-09T15:01:58.897" v="3917" actId="1038"/>
      <pc:docMkLst>
        <pc:docMk/>
      </pc:docMkLst>
      <pc:sldChg chg="addSp delSp modSp mod">
        <pc:chgData name="David Jaarsma" userId="6b9092ff-84a1-4ceb-bcf8-be2f6ae3df3e" providerId="ADAL" clId="{D346255D-792E-4A7D-8521-69BC06B46EE1}" dt="2022-08-09T15:01:58.897" v="3917" actId="1038"/>
        <pc:sldMkLst>
          <pc:docMk/>
          <pc:sldMk cId="3385460387" sldId="256"/>
        </pc:sldMkLst>
        <pc:spChg chg="del mod">
          <ac:chgData name="David Jaarsma" userId="6b9092ff-84a1-4ceb-bcf8-be2f6ae3df3e" providerId="ADAL" clId="{D346255D-792E-4A7D-8521-69BC06B46EE1}" dt="2022-07-29T14:24:26.696" v="1727" actId="478"/>
          <ac:spMkLst>
            <pc:docMk/>
            <pc:sldMk cId="3385460387" sldId="256"/>
            <ac:spMk id="4" creationId="{BED87C74-C2A7-4FA3-B469-988C2DAEEB44}"/>
          </ac:spMkLst>
        </pc:spChg>
        <pc:spChg chg="del mod">
          <ac:chgData name="David Jaarsma" userId="6b9092ff-84a1-4ceb-bcf8-be2f6ae3df3e" providerId="ADAL" clId="{D346255D-792E-4A7D-8521-69BC06B46EE1}" dt="2022-07-29T14:24:26.696" v="1727" actId="478"/>
          <ac:spMkLst>
            <pc:docMk/>
            <pc:sldMk cId="3385460387" sldId="256"/>
            <ac:spMk id="5" creationId="{4870E165-D4A3-41E5-B7B4-353B56495A59}"/>
          </ac:spMkLst>
        </pc:spChg>
        <pc:spChg chg="mod">
          <ac:chgData name="David Jaarsma" userId="6b9092ff-84a1-4ceb-bcf8-be2f6ae3df3e" providerId="ADAL" clId="{D346255D-792E-4A7D-8521-69BC06B46EE1}" dt="2022-08-09T15:00:46.264" v="3906" actId="14100"/>
          <ac:spMkLst>
            <pc:docMk/>
            <pc:sldMk cId="3385460387" sldId="256"/>
            <ac:spMk id="6" creationId="{8AA9243C-0A1B-4F67-AD8F-9B2217BCC642}"/>
          </ac:spMkLst>
        </pc:spChg>
        <pc:spChg chg="del mod">
          <ac:chgData name="David Jaarsma" userId="6b9092ff-84a1-4ceb-bcf8-be2f6ae3df3e" providerId="ADAL" clId="{D346255D-792E-4A7D-8521-69BC06B46EE1}" dt="2022-07-29T14:08:31.530" v="1466" actId="478"/>
          <ac:spMkLst>
            <pc:docMk/>
            <pc:sldMk cId="3385460387" sldId="256"/>
            <ac:spMk id="7" creationId="{57728C02-630C-4743-8D4B-27C57AE1B265}"/>
          </ac:spMkLst>
        </pc:spChg>
        <pc:spChg chg="del mod">
          <ac:chgData name="David Jaarsma" userId="6b9092ff-84a1-4ceb-bcf8-be2f6ae3df3e" providerId="ADAL" clId="{D346255D-792E-4A7D-8521-69BC06B46EE1}" dt="2022-07-27T13:55:49.305" v="121" actId="21"/>
          <ac:spMkLst>
            <pc:docMk/>
            <pc:sldMk cId="3385460387" sldId="256"/>
            <ac:spMk id="8" creationId="{4F901C0F-4C9A-4177-A2D7-F970301C9A15}"/>
          </ac:spMkLst>
        </pc:spChg>
        <pc:spChg chg="add mod">
          <ac:chgData name="David Jaarsma" userId="6b9092ff-84a1-4ceb-bcf8-be2f6ae3df3e" providerId="ADAL" clId="{D346255D-792E-4A7D-8521-69BC06B46EE1}" dt="2022-08-09T15:00:38.387" v="3905" actId="1037"/>
          <ac:spMkLst>
            <pc:docMk/>
            <pc:sldMk cId="3385460387" sldId="256"/>
            <ac:spMk id="11" creationId="{B0455E08-0D9C-4235-B90E-148DD572510D}"/>
          </ac:spMkLst>
        </pc:spChg>
        <pc:spChg chg="add mod">
          <ac:chgData name="David Jaarsma" userId="6b9092ff-84a1-4ceb-bcf8-be2f6ae3df3e" providerId="ADAL" clId="{D346255D-792E-4A7D-8521-69BC06B46EE1}" dt="2022-08-09T15:00:38.387" v="3905" actId="1037"/>
          <ac:spMkLst>
            <pc:docMk/>
            <pc:sldMk cId="3385460387" sldId="256"/>
            <ac:spMk id="13" creationId="{0B42DB22-6C67-4403-9DE8-BCBCAD38A349}"/>
          </ac:spMkLst>
        </pc:spChg>
        <pc:spChg chg="add del mod">
          <ac:chgData name="David Jaarsma" userId="6b9092ff-84a1-4ceb-bcf8-be2f6ae3df3e" providerId="ADAL" clId="{D346255D-792E-4A7D-8521-69BC06B46EE1}" dt="2022-07-29T14:47:33.574" v="3162" actId="478"/>
          <ac:spMkLst>
            <pc:docMk/>
            <pc:sldMk cId="3385460387" sldId="256"/>
            <ac:spMk id="14" creationId="{E419846C-6E22-4220-8251-BD79B1AC4239}"/>
          </ac:spMkLst>
        </pc:spChg>
        <pc:spChg chg="add mod">
          <ac:chgData name="David Jaarsma" userId="6b9092ff-84a1-4ceb-bcf8-be2f6ae3df3e" providerId="ADAL" clId="{D346255D-792E-4A7D-8521-69BC06B46EE1}" dt="2022-07-29T15:33:27.789" v="3289" actId="14100"/>
          <ac:spMkLst>
            <pc:docMk/>
            <pc:sldMk cId="3385460387" sldId="256"/>
            <ac:spMk id="17" creationId="{5B3EEAA3-A56C-4C54-84D2-B99C656E1362}"/>
          </ac:spMkLst>
        </pc:spChg>
        <pc:spChg chg="add mod">
          <ac:chgData name="David Jaarsma" userId="6b9092ff-84a1-4ceb-bcf8-be2f6ae3df3e" providerId="ADAL" clId="{D346255D-792E-4A7D-8521-69BC06B46EE1}" dt="2022-08-09T14:55:52.817" v="3803" actId="1036"/>
          <ac:spMkLst>
            <pc:docMk/>
            <pc:sldMk cId="3385460387" sldId="256"/>
            <ac:spMk id="18" creationId="{7787DCE3-C3CF-4943-86A6-244D43016E84}"/>
          </ac:spMkLst>
        </pc:spChg>
        <pc:spChg chg="add del mod">
          <ac:chgData name="David Jaarsma" userId="6b9092ff-84a1-4ceb-bcf8-be2f6ae3df3e" providerId="ADAL" clId="{D346255D-792E-4A7D-8521-69BC06B46EE1}" dt="2022-07-29T14:06:31.757" v="1411"/>
          <ac:spMkLst>
            <pc:docMk/>
            <pc:sldMk cId="3385460387" sldId="256"/>
            <ac:spMk id="20" creationId="{95093531-D566-4358-A07E-C0A710D633B5}"/>
          </ac:spMkLst>
        </pc:spChg>
        <pc:spChg chg="add mod">
          <ac:chgData name="David Jaarsma" userId="6b9092ff-84a1-4ceb-bcf8-be2f6ae3df3e" providerId="ADAL" clId="{D346255D-792E-4A7D-8521-69BC06B46EE1}" dt="2022-08-09T15:01:58.897" v="3917" actId="1038"/>
          <ac:spMkLst>
            <pc:docMk/>
            <pc:sldMk cId="3385460387" sldId="256"/>
            <ac:spMk id="20" creationId="{A59FC4E2-8A52-4F68-9EB9-6F396982EB3F}"/>
          </ac:spMkLst>
        </pc:spChg>
        <pc:spChg chg="add mod">
          <ac:chgData name="David Jaarsma" userId="6b9092ff-84a1-4ceb-bcf8-be2f6ae3df3e" providerId="ADAL" clId="{D346255D-792E-4A7D-8521-69BC06B46EE1}" dt="2022-08-09T15:00:50.088" v="3907" actId="14100"/>
          <ac:spMkLst>
            <pc:docMk/>
            <pc:sldMk cId="3385460387" sldId="256"/>
            <ac:spMk id="21" creationId="{EB7A82B7-24BD-4F5C-8034-EDAE00C91762}"/>
          </ac:spMkLst>
        </pc:spChg>
        <pc:spChg chg="add mod">
          <ac:chgData name="David Jaarsma" userId="6b9092ff-84a1-4ceb-bcf8-be2f6ae3df3e" providerId="ADAL" clId="{D346255D-792E-4A7D-8521-69BC06B46EE1}" dt="2022-08-09T15:00:38.387" v="3905" actId="1037"/>
          <ac:spMkLst>
            <pc:docMk/>
            <pc:sldMk cId="3385460387" sldId="256"/>
            <ac:spMk id="23" creationId="{DEFD43A6-3F89-4605-88B1-3F01FAFB37ED}"/>
          </ac:spMkLst>
        </pc:spChg>
        <pc:spChg chg="add mod">
          <ac:chgData name="David Jaarsma" userId="6b9092ff-84a1-4ceb-bcf8-be2f6ae3df3e" providerId="ADAL" clId="{D346255D-792E-4A7D-8521-69BC06B46EE1}" dt="2022-08-09T15:00:38.387" v="3905" actId="1037"/>
          <ac:spMkLst>
            <pc:docMk/>
            <pc:sldMk cId="3385460387" sldId="256"/>
            <ac:spMk id="24" creationId="{77BA7287-09F0-4FF0-BD1E-6B8BAA876186}"/>
          </ac:spMkLst>
        </pc:spChg>
        <pc:spChg chg="add mod">
          <ac:chgData name="David Jaarsma" userId="6b9092ff-84a1-4ceb-bcf8-be2f6ae3df3e" providerId="ADAL" clId="{D346255D-792E-4A7D-8521-69BC06B46EE1}" dt="2022-08-09T15:00:38.387" v="3905" actId="1037"/>
          <ac:spMkLst>
            <pc:docMk/>
            <pc:sldMk cId="3385460387" sldId="256"/>
            <ac:spMk id="25" creationId="{924C50A6-C213-4C35-BB03-34717A92783D}"/>
          </ac:spMkLst>
        </pc:spChg>
        <pc:spChg chg="add mod">
          <ac:chgData name="David Jaarsma" userId="6b9092ff-84a1-4ceb-bcf8-be2f6ae3df3e" providerId="ADAL" clId="{D346255D-792E-4A7D-8521-69BC06B46EE1}" dt="2022-08-09T15:00:53.080" v="3908" actId="14100"/>
          <ac:spMkLst>
            <pc:docMk/>
            <pc:sldMk cId="3385460387" sldId="256"/>
            <ac:spMk id="26" creationId="{3C35A67E-E880-49E8-ADC2-22FB03B8EAB8}"/>
          </ac:spMkLst>
        </pc:spChg>
        <pc:spChg chg="add mod">
          <ac:chgData name="David Jaarsma" userId="6b9092ff-84a1-4ceb-bcf8-be2f6ae3df3e" providerId="ADAL" clId="{D346255D-792E-4A7D-8521-69BC06B46EE1}" dt="2022-07-29T15:31:38.261" v="3272" actId="2085"/>
          <ac:spMkLst>
            <pc:docMk/>
            <pc:sldMk cId="3385460387" sldId="256"/>
            <ac:spMk id="33" creationId="{3F81B2D9-8A84-4CCF-AE63-057B1C894D68}"/>
          </ac:spMkLst>
        </pc:spChg>
        <pc:picChg chg="add mod">
          <ac:chgData name="David Jaarsma" userId="6b9092ff-84a1-4ceb-bcf8-be2f6ae3df3e" providerId="ADAL" clId="{D346255D-792E-4A7D-8521-69BC06B46EE1}" dt="2022-08-09T15:00:55.984" v="3913" actId="1038"/>
          <ac:picMkLst>
            <pc:docMk/>
            <pc:sldMk cId="3385460387" sldId="256"/>
            <ac:picMk id="4" creationId="{B3E7A158-B3E5-4E39-82BD-E8ECC2F285BC}"/>
          </ac:picMkLst>
        </pc:picChg>
        <pc:picChg chg="add mod">
          <ac:chgData name="David Jaarsma" userId="6b9092ff-84a1-4ceb-bcf8-be2f6ae3df3e" providerId="ADAL" clId="{D346255D-792E-4A7D-8521-69BC06B46EE1}" dt="2022-08-09T14:53:22.225" v="3741" actId="1076"/>
          <ac:picMkLst>
            <pc:docMk/>
            <pc:sldMk cId="3385460387" sldId="256"/>
            <ac:picMk id="10" creationId="{6DA4E53D-A727-41E6-998F-3E5B9A6D7E5D}"/>
          </ac:picMkLst>
        </pc:picChg>
        <pc:picChg chg="add del mod ord">
          <ac:chgData name="David Jaarsma" userId="6b9092ff-84a1-4ceb-bcf8-be2f6ae3df3e" providerId="ADAL" clId="{D346255D-792E-4A7D-8521-69BC06B46EE1}" dt="2022-07-29T15:31:13.347" v="3268" actId="478"/>
          <ac:picMkLst>
            <pc:docMk/>
            <pc:sldMk cId="3385460387" sldId="256"/>
            <ac:picMk id="16" creationId="{5A91CEC8-EB55-4AB4-8094-A9F1A9DB9FAD}"/>
          </ac:picMkLst>
        </pc:picChg>
        <pc:picChg chg="add mod">
          <ac:chgData name="David Jaarsma" userId="6b9092ff-84a1-4ceb-bcf8-be2f6ae3df3e" providerId="ADAL" clId="{D346255D-792E-4A7D-8521-69BC06B46EE1}" dt="2022-08-09T14:53:27.256" v="3752" actId="1038"/>
          <ac:picMkLst>
            <pc:docMk/>
            <pc:sldMk cId="3385460387" sldId="256"/>
            <ac:picMk id="19" creationId="{29A1F910-60D4-4466-B94D-A8E785E3E4B3}"/>
          </ac:picMkLst>
        </pc:picChg>
        <pc:picChg chg="add mod">
          <ac:chgData name="David Jaarsma" userId="6b9092ff-84a1-4ceb-bcf8-be2f6ae3df3e" providerId="ADAL" clId="{D346255D-792E-4A7D-8521-69BC06B46EE1}" dt="2022-08-09T15:00:38.387" v="3905" actId="1037"/>
          <ac:picMkLst>
            <pc:docMk/>
            <pc:sldMk cId="3385460387" sldId="256"/>
            <ac:picMk id="28" creationId="{B97BA6E6-A3B0-45BE-93FF-756CD9FE0928}"/>
          </ac:picMkLst>
        </pc:picChg>
        <pc:picChg chg="add mod">
          <ac:chgData name="David Jaarsma" userId="6b9092ff-84a1-4ceb-bcf8-be2f6ae3df3e" providerId="ADAL" clId="{D346255D-792E-4A7D-8521-69BC06B46EE1}" dt="2022-08-09T15:00:38.387" v="3905" actId="1037"/>
          <ac:picMkLst>
            <pc:docMk/>
            <pc:sldMk cId="3385460387" sldId="256"/>
            <ac:picMk id="30" creationId="{C27F61FB-D8CD-42A5-9124-B5B7C4D2A66A}"/>
          </ac:picMkLst>
        </pc:picChg>
        <pc:picChg chg="add mod">
          <ac:chgData name="David Jaarsma" userId="6b9092ff-84a1-4ceb-bcf8-be2f6ae3df3e" providerId="ADAL" clId="{D346255D-792E-4A7D-8521-69BC06B46EE1}" dt="2022-08-09T15:00:38.387" v="3905" actId="1037"/>
          <ac:picMkLst>
            <pc:docMk/>
            <pc:sldMk cId="3385460387" sldId="256"/>
            <ac:picMk id="32" creationId="{5719729D-D29F-4B9E-BFF7-9B16522E32BD}"/>
          </ac:picMkLst>
        </pc:picChg>
      </pc:sldChg>
    </pc:docChg>
  </pc:docChgLst>
  <pc:docChgLst>
    <pc:chgData name="David Jaarsma" userId="6b9092ff-84a1-4ceb-bcf8-be2f6ae3df3e" providerId="ADAL" clId="{86F64FCC-714B-49E1-9C29-8481D241C527}"/>
    <pc:docChg chg="undo custSel modSld">
      <pc:chgData name="David Jaarsma" userId="6b9092ff-84a1-4ceb-bcf8-be2f6ae3df3e" providerId="ADAL" clId="{86F64FCC-714B-49E1-9C29-8481D241C527}" dt="2024-08-02T16:36:43.885" v="157" actId="1076"/>
      <pc:docMkLst>
        <pc:docMk/>
      </pc:docMkLst>
      <pc:sldChg chg="addSp delSp modSp mod">
        <pc:chgData name="David Jaarsma" userId="6b9092ff-84a1-4ceb-bcf8-be2f6ae3df3e" providerId="ADAL" clId="{86F64FCC-714B-49E1-9C29-8481D241C527}" dt="2024-08-02T16:36:43.885" v="157" actId="1076"/>
        <pc:sldMkLst>
          <pc:docMk/>
          <pc:sldMk cId="3385460387" sldId="256"/>
        </pc:sldMkLst>
        <pc:spChg chg="add mod">
          <ac:chgData name="David Jaarsma" userId="6b9092ff-84a1-4ceb-bcf8-be2f6ae3df3e" providerId="ADAL" clId="{86F64FCC-714B-49E1-9C29-8481D241C527}" dt="2024-08-02T16:36:43.885" v="157" actId="1076"/>
          <ac:spMkLst>
            <pc:docMk/>
            <pc:sldMk cId="3385460387" sldId="256"/>
            <ac:spMk id="2" creationId="{8C25FF3A-1660-B43E-44CF-C415B1334E15}"/>
          </ac:spMkLst>
        </pc:spChg>
        <pc:spChg chg="add mod">
          <ac:chgData name="David Jaarsma" userId="6b9092ff-84a1-4ceb-bcf8-be2f6ae3df3e" providerId="ADAL" clId="{86F64FCC-714B-49E1-9C29-8481D241C527}" dt="2024-08-02T16:36:38.317" v="155" actId="1076"/>
          <ac:spMkLst>
            <pc:docMk/>
            <pc:sldMk cId="3385460387" sldId="256"/>
            <ac:spMk id="3" creationId="{907ED5F8-6F9D-7DF4-5D27-BB8B598799D9}"/>
          </ac:spMkLst>
        </pc:spChg>
        <pc:spChg chg="mod">
          <ac:chgData name="David Jaarsma" userId="6b9092ff-84a1-4ceb-bcf8-be2f6ae3df3e" providerId="ADAL" clId="{86F64FCC-714B-49E1-9C29-8481D241C527}" dt="2024-08-02T16:36:27.900" v="151" actId="14100"/>
          <ac:spMkLst>
            <pc:docMk/>
            <pc:sldMk cId="3385460387" sldId="256"/>
            <ac:spMk id="6" creationId="{8AA9243C-0A1B-4F67-AD8F-9B2217BCC642}"/>
          </ac:spMkLst>
        </pc:spChg>
        <pc:spChg chg="mod">
          <ac:chgData name="David Jaarsma" userId="6b9092ff-84a1-4ceb-bcf8-be2f6ae3df3e" providerId="ADAL" clId="{86F64FCC-714B-49E1-9C29-8481D241C527}" dt="2024-08-02T16:36:40.661" v="156" actId="1076"/>
          <ac:spMkLst>
            <pc:docMk/>
            <pc:sldMk cId="3385460387" sldId="256"/>
            <ac:spMk id="11" creationId="{B0455E08-0D9C-4235-B90E-148DD572510D}"/>
          </ac:spMkLst>
        </pc:spChg>
        <pc:spChg chg="mod">
          <ac:chgData name="David Jaarsma" userId="6b9092ff-84a1-4ceb-bcf8-be2f6ae3df3e" providerId="ADAL" clId="{86F64FCC-714B-49E1-9C29-8481D241C527}" dt="2024-08-02T16:35:21.899" v="141" actId="2711"/>
          <ac:spMkLst>
            <pc:docMk/>
            <pc:sldMk cId="3385460387" sldId="256"/>
            <ac:spMk id="13" creationId="{0B42DB22-6C67-4403-9DE8-BCBCAD38A349}"/>
          </ac:spMkLst>
        </pc:spChg>
        <pc:spChg chg="del mod">
          <ac:chgData name="David Jaarsma" userId="6b9092ff-84a1-4ceb-bcf8-be2f6ae3df3e" providerId="ADAL" clId="{86F64FCC-714B-49E1-9C29-8481D241C527}" dt="2024-08-02T16:36:13.474" v="148" actId="478"/>
          <ac:spMkLst>
            <pc:docMk/>
            <pc:sldMk cId="3385460387" sldId="256"/>
            <ac:spMk id="17" creationId="{5B3EEAA3-A56C-4C54-84D2-B99C656E1362}"/>
          </ac:spMkLst>
        </pc:spChg>
        <pc:spChg chg="mod">
          <ac:chgData name="David Jaarsma" userId="6b9092ff-84a1-4ceb-bcf8-be2f6ae3df3e" providerId="ADAL" clId="{86F64FCC-714B-49E1-9C29-8481D241C527}" dt="2024-08-02T16:36:30.864" v="152" actId="14100"/>
          <ac:spMkLst>
            <pc:docMk/>
            <pc:sldMk cId="3385460387" sldId="256"/>
            <ac:spMk id="21" creationId="{EB7A82B7-24BD-4F5C-8034-EDAE00C91762}"/>
          </ac:spMkLst>
        </pc:spChg>
        <pc:spChg chg="mod">
          <ac:chgData name="David Jaarsma" userId="6b9092ff-84a1-4ceb-bcf8-be2f6ae3df3e" providerId="ADAL" clId="{86F64FCC-714B-49E1-9C29-8481D241C527}" dt="2024-08-02T16:35:21.899" v="141" actId="2711"/>
          <ac:spMkLst>
            <pc:docMk/>
            <pc:sldMk cId="3385460387" sldId="256"/>
            <ac:spMk id="23" creationId="{DEFD43A6-3F89-4605-88B1-3F01FAFB37ED}"/>
          </ac:spMkLst>
        </pc:spChg>
        <pc:spChg chg="mod">
          <ac:chgData name="David Jaarsma" userId="6b9092ff-84a1-4ceb-bcf8-be2f6ae3df3e" providerId="ADAL" clId="{86F64FCC-714B-49E1-9C29-8481D241C527}" dt="2024-08-02T16:35:21.899" v="141" actId="2711"/>
          <ac:spMkLst>
            <pc:docMk/>
            <pc:sldMk cId="3385460387" sldId="256"/>
            <ac:spMk id="24" creationId="{77BA7287-09F0-4FF0-BD1E-6B8BAA876186}"/>
          </ac:spMkLst>
        </pc:spChg>
        <pc:spChg chg="mod">
          <ac:chgData name="David Jaarsma" userId="6b9092ff-84a1-4ceb-bcf8-be2f6ae3df3e" providerId="ADAL" clId="{86F64FCC-714B-49E1-9C29-8481D241C527}" dt="2024-08-02T16:35:21.899" v="141" actId="2711"/>
          <ac:spMkLst>
            <pc:docMk/>
            <pc:sldMk cId="3385460387" sldId="256"/>
            <ac:spMk id="25" creationId="{924C50A6-C213-4C35-BB03-34717A92783D}"/>
          </ac:spMkLst>
        </pc:spChg>
        <pc:spChg chg="mod">
          <ac:chgData name="David Jaarsma" userId="6b9092ff-84a1-4ceb-bcf8-be2f6ae3df3e" providerId="ADAL" clId="{86F64FCC-714B-49E1-9C29-8481D241C527}" dt="2024-08-02T16:36:33.825" v="153" actId="14100"/>
          <ac:spMkLst>
            <pc:docMk/>
            <pc:sldMk cId="3385460387" sldId="256"/>
            <ac:spMk id="26" creationId="{3C35A67E-E880-49E8-ADC2-22FB03B8EAB8}"/>
          </ac:spMkLst>
        </pc:spChg>
        <pc:spChg chg="mod">
          <ac:chgData name="David Jaarsma" userId="6b9092ff-84a1-4ceb-bcf8-be2f6ae3df3e" providerId="ADAL" clId="{86F64FCC-714B-49E1-9C29-8481D241C527}" dt="2024-08-02T16:36:09.980" v="147" actId="14100"/>
          <ac:spMkLst>
            <pc:docMk/>
            <pc:sldMk cId="3385460387" sldId="256"/>
            <ac:spMk id="33" creationId="{3F81B2D9-8A84-4CCF-AE63-057B1C894D68}"/>
          </ac:spMkLst>
        </pc:spChg>
        <pc:picChg chg="del">
          <ac:chgData name="David Jaarsma" userId="6b9092ff-84a1-4ceb-bcf8-be2f6ae3df3e" providerId="ADAL" clId="{86F64FCC-714B-49E1-9C29-8481D241C527}" dt="2024-08-02T16:24:00.618" v="21" actId="478"/>
          <ac:picMkLst>
            <pc:docMk/>
            <pc:sldMk cId="3385460387" sldId="256"/>
            <ac:picMk id="4" creationId="{AEE214D1-DF87-676D-556D-7DCA8D523B8F}"/>
          </ac:picMkLst>
        </pc:picChg>
        <pc:picChg chg="mod">
          <ac:chgData name="David Jaarsma" userId="6b9092ff-84a1-4ceb-bcf8-be2f6ae3df3e" providerId="ADAL" clId="{86F64FCC-714B-49E1-9C29-8481D241C527}" dt="2024-08-02T16:36:43.885" v="157" actId="1076"/>
          <ac:picMkLst>
            <pc:docMk/>
            <pc:sldMk cId="3385460387" sldId="256"/>
            <ac:picMk id="10" creationId="{6DA4E53D-A727-41E6-998F-3E5B9A6D7E5D}"/>
          </ac:picMkLst>
        </pc:picChg>
      </pc:sldChg>
    </pc:docChg>
  </pc:docChgLst>
  <pc:docChgLst>
    <pc:chgData name="David Jaarsma" userId="6b9092ff-84a1-4ceb-bcf8-be2f6ae3df3e" providerId="ADAL" clId="{A9C9B227-25A3-4387-BC85-B2D7076F18F3}"/>
    <pc:docChg chg="modSld">
      <pc:chgData name="David Jaarsma" userId="6b9092ff-84a1-4ceb-bcf8-be2f6ae3df3e" providerId="ADAL" clId="{A9C9B227-25A3-4387-BC85-B2D7076F18F3}" dt="2024-08-02T13:12:20.616" v="59" actId="20577"/>
      <pc:docMkLst>
        <pc:docMk/>
      </pc:docMkLst>
      <pc:sldChg chg="addSp delSp modSp mod">
        <pc:chgData name="David Jaarsma" userId="6b9092ff-84a1-4ceb-bcf8-be2f6ae3df3e" providerId="ADAL" clId="{A9C9B227-25A3-4387-BC85-B2D7076F18F3}" dt="2024-08-02T13:12:20.616" v="59" actId="20577"/>
        <pc:sldMkLst>
          <pc:docMk/>
          <pc:sldMk cId="3385460387" sldId="256"/>
        </pc:sldMkLst>
        <pc:spChg chg="mod">
          <ac:chgData name="David Jaarsma" userId="6b9092ff-84a1-4ceb-bcf8-be2f6ae3df3e" providerId="ADAL" clId="{A9C9B227-25A3-4387-BC85-B2D7076F18F3}" dt="2024-08-02T13:11:09.981" v="21" actId="20577"/>
          <ac:spMkLst>
            <pc:docMk/>
            <pc:sldMk cId="3385460387" sldId="256"/>
            <ac:spMk id="13" creationId="{0B42DB22-6C67-4403-9DE8-BCBCAD38A349}"/>
          </ac:spMkLst>
        </pc:spChg>
        <pc:spChg chg="mod">
          <ac:chgData name="David Jaarsma" userId="6b9092ff-84a1-4ceb-bcf8-be2f6ae3df3e" providerId="ADAL" clId="{A9C9B227-25A3-4387-BC85-B2D7076F18F3}" dt="2024-08-02T13:11:28.301" v="38" actId="20577"/>
          <ac:spMkLst>
            <pc:docMk/>
            <pc:sldMk cId="3385460387" sldId="256"/>
            <ac:spMk id="21" creationId="{EB7A82B7-24BD-4F5C-8034-EDAE00C91762}"/>
          </ac:spMkLst>
        </pc:spChg>
        <pc:spChg chg="mod">
          <ac:chgData name="David Jaarsma" userId="6b9092ff-84a1-4ceb-bcf8-be2f6ae3df3e" providerId="ADAL" clId="{A9C9B227-25A3-4387-BC85-B2D7076F18F3}" dt="2024-08-02T13:12:20.616" v="59" actId="20577"/>
          <ac:spMkLst>
            <pc:docMk/>
            <pc:sldMk cId="3385460387" sldId="256"/>
            <ac:spMk id="26" creationId="{3C35A67E-E880-49E8-ADC2-22FB03B8EAB8}"/>
          </ac:spMkLst>
        </pc:spChg>
        <pc:picChg chg="del">
          <ac:chgData name="David Jaarsma" userId="6b9092ff-84a1-4ceb-bcf8-be2f6ae3df3e" providerId="ADAL" clId="{A9C9B227-25A3-4387-BC85-B2D7076F18F3}" dt="2024-08-02T13:10:56.533" v="5" actId="478"/>
          <ac:picMkLst>
            <pc:docMk/>
            <pc:sldMk cId="3385460387" sldId="256"/>
            <ac:picMk id="2" creationId="{133F9939-09AA-C11D-F362-BFC91B4AA3DD}"/>
          </ac:picMkLst>
        </pc:picChg>
        <pc:picChg chg="add mod">
          <ac:chgData name="David Jaarsma" userId="6b9092ff-84a1-4ceb-bcf8-be2f6ae3df3e" providerId="ADAL" clId="{A9C9B227-25A3-4387-BC85-B2D7076F18F3}" dt="2024-08-02T13:11:01.529" v="6" actId="1076"/>
          <ac:picMkLst>
            <pc:docMk/>
            <pc:sldMk cId="3385460387" sldId="256"/>
            <ac:picMk id="4" creationId="{AEE214D1-DF87-676D-556D-7DCA8D523B8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A2BDD-2727-4BA6-86A2-F965C56AD8C0}" type="datetimeFigureOut">
              <a:rPr lang="en-CA" smtClean="0"/>
              <a:t>02/08/2024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A288-D2A0-4F83-940C-FE57AD9A8EA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03101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A2BDD-2727-4BA6-86A2-F965C56AD8C0}" type="datetimeFigureOut">
              <a:rPr lang="en-CA" smtClean="0"/>
              <a:t>02/08/2024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A288-D2A0-4F83-940C-FE57AD9A8EA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96653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A2BDD-2727-4BA6-86A2-F965C56AD8C0}" type="datetimeFigureOut">
              <a:rPr lang="en-CA" smtClean="0"/>
              <a:t>02/08/2024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A288-D2A0-4F83-940C-FE57AD9A8EA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9230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A2BDD-2727-4BA6-86A2-F965C56AD8C0}" type="datetimeFigureOut">
              <a:rPr lang="en-CA" smtClean="0"/>
              <a:t>02/08/2024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A288-D2A0-4F83-940C-FE57AD9A8EA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53970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A2BDD-2727-4BA6-86A2-F965C56AD8C0}" type="datetimeFigureOut">
              <a:rPr lang="en-CA" smtClean="0"/>
              <a:t>02/08/2024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A288-D2A0-4F83-940C-FE57AD9A8EA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6489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A2BDD-2727-4BA6-86A2-F965C56AD8C0}" type="datetimeFigureOut">
              <a:rPr lang="en-CA" smtClean="0"/>
              <a:t>02/08/2024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A288-D2A0-4F83-940C-FE57AD9A8EA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26650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A2BDD-2727-4BA6-86A2-F965C56AD8C0}" type="datetimeFigureOut">
              <a:rPr lang="en-CA" smtClean="0"/>
              <a:t>02/08/2024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A288-D2A0-4F83-940C-FE57AD9A8EA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66649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A2BDD-2727-4BA6-86A2-F965C56AD8C0}" type="datetimeFigureOut">
              <a:rPr lang="en-CA" smtClean="0"/>
              <a:t>02/08/2024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A288-D2A0-4F83-940C-FE57AD9A8EA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314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A2BDD-2727-4BA6-86A2-F965C56AD8C0}" type="datetimeFigureOut">
              <a:rPr lang="en-CA" smtClean="0"/>
              <a:t>02/08/2024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A288-D2A0-4F83-940C-FE57AD9A8EA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07586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A2BDD-2727-4BA6-86A2-F965C56AD8C0}" type="datetimeFigureOut">
              <a:rPr lang="en-CA" smtClean="0"/>
              <a:t>02/08/2024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A288-D2A0-4F83-940C-FE57AD9A8EA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49900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A2BDD-2727-4BA6-86A2-F965C56AD8C0}" type="datetimeFigureOut">
              <a:rPr lang="en-CA" smtClean="0"/>
              <a:t>02/08/2024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CA288-D2A0-4F83-940C-FE57AD9A8EA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23883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A2BDD-2727-4BA6-86A2-F965C56AD8C0}" type="datetimeFigureOut">
              <a:rPr lang="en-CA" smtClean="0"/>
              <a:t>02/08/2024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CA288-D2A0-4F83-940C-FE57AD9A8EA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8878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AA9243C-0A1B-4F67-AD8F-9B2217BCC642}"/>
              </a:ext>
            </a:extLst>
          </p:cNvPr>
          <p:cNvSpPr/>
          <p:nvPr/>
        </p:nvSpPr>
        <p:spPr>
          <a:xfrm>
            <a:off x="1390649" y="2369879"/>
            <a:ext cx="5213463" cy="11120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t"/>
          <a:lstStyle/>
          <a:p>
            <a:pPr marL="171450" indent="-171450">
              <a:lnSpc>
                <a:spcPct val="120000"/>
              </a:lnSpc>
              <a:spcAft>
                <a:spcPts val="500"/>
              </a:spcAft>
              <a:buSzPct val="110000"/>
              <a:buFont typeface="Arial" panose="020B0604020202020204" pitchFamily="34" charset="0"/>
              <a:buChar char="•"/>
            </a:pPr>
            <a:r>
              <a:rPr lang="en-CA" sz="1000" b="1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Students</a:t>
            </a:r>
            <a:r>
              <a:rPr lang="en-CA" sz="100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no longer need to carry cash. </a:t>
            </a:r>
            <a:r>
              <a:rPr lang="en-CA" sz="1000" b="1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Staff</a:t>
            </a:r>
            <a:r>
              <a:rPr lang="en-CA" sz="100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can focus on students and not on counting, managing, and securing cash. </a:t>
            </a:r>
            <a:r>
              <a:rPr lang="en-CA" sz="1000" b="1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Parents</a:t>
            </a:r>
            <a:r>
              <a:rPr lang="en-CA" sz="100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are auto-notified about fees and deadlines.</a:t>
            </a:r>
          </a:p>
          <a:p>
            <a:pPr marL="171450" indent="-171450">
              <a:lnSpc>
                <a:spcPct val="120000"/>
              </a:lnSpc>
              <a:spcAft>
                <a:spcPts val="600"/>
              </a:spcAft>
              <a:buSzPct val="110000"/>
              <a:buFont typeface="Arial" panose="020B0604020202020204" pitchFamily="34" charset="0"/>
              <a:buChar char="•"/>
            </a:pPr>
            <a:r>
              <a:rPr lang="en-CA" sz="100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Your </a:t>
            </a:r>
            <a:r>
              <a:rPr lang="en-CA" sz="1000" b="1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financial reports and audit trail</a:t>
            </a:r>
            <a:r>
              <a:rPr lang="en-CA" sz="100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are easy to manage.</a:t>
            </a: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CA" sz="1000" dirty="0">
              <a:solidFill>
                <a:schemeClr val="tx1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CA" sz="1000" dirty="0">
              <a:solidFill>
                <a:schemeClr val="tx1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CA" sz="1000" dirty="0">
              <a:solidFill>
                <a:schemeClr val="tx1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6DA4E53D-A727-41E6-998F-3E5B9A6D7E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3051" y="570529"/>
            <a:ext cx="755725" cy="44739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0455E08-0D9C-4235-B90E-148DD572510D}"/>
              </a:ext>
            </a:extLst>
          </p:cNvPr>
          <p:cNvSpPr txBox="1"/>
          <p:nvPr/>
        </p:nvSpPr>
        <p:spPr>
          <a:xfrm>
            <a:off x="299838" y="591423"/>
            <a:ext cx="4557467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CA" sz="2400" b="1" dirty="0">
                <a:solidFill>
                  <a:srgbClr val="4D86C5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It's easy to go cashless!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B42DB22-6C67-4403-9DE8-BCBCAD38A349}"/>
              </a:ext>
            </a:extLst>
          </p:cNvPr>
          <p:cNvSpPr txBox="1"/>
          <p:nvPr/>
        </p:nvSpPr>
        <p:spPr>
          <a:xfrm>
            <a:off x="305033" y="1072257"/>
            <a:ext cx="6086242" cy="6755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CA" sz="100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Did you know that </a:t>
            </a:r>
            <a:r>
              <a:rPr lang="en-CA" sz="1000" b="1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a</a:t>
            </a:r>
            <a:r>
              <a:rPr lang="en-CA" sz="1000" b="1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ll </a:t>
            </a:r>
            <a:r>
              <a:rPr lang="en-CA" sz="1000" b="1" dirty="0">
                <a:solidFill>
                  <a:schemeClr val="tx1"/>
                </a:solidFill>
                <a:highlight>
                  <a:srgbClr val="FFFF00"/>
                </a:highligh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[YOUR DISTRICT NAME]</a:t>
            </a:r>
            <a:r>
              <a:rPr lang="en-CA" sz="1000" b="1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</a:t>
            </a:r>
            <a:r>
              <a:rPr lang="en-CA" sz="1000" b="1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schools have an active online payment platform available right now?</a:t>
            </a:r>
            <a:r>
              <a:rPr lang="en-CA" sz="100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Your finance clerks can post student fees in an online catalog. The system notifies parents and transfers payments directly to your school bank account.</a:t>
            </a:r>
            <a:endParaRPr lang="en-CA" sz="1000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B7A82B7-24BD-4F5C-8034-EDAE00C91762}"/>
              </a:ext>
            </a:extLst>
          </p:cNvPr>
          <p:cNvSpPr/>
          <p:nvPr/>
        </p:nvSpPr>
        <p:spPr>
          <a:xfrm>
            <a:off x="1390650" y="4101469"/>
            <a:ext cx="5208126" cy="24046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t"/>
          <a:lstStyle/>
          <a:p>
            <a:pPr marL="228600" indent="-228600">
              <a:lnSpc>
                <a:spcPct val="120000"/>
              </a:lnSpc>
              <a:spcAft>
                <a:spcPts val="500"/>
              </a:spcAft>
              <a:buFont typeface="+mj-lt"/>
              <a:buAutoNum type="arabicPeriod"/>
            </a:pPr>
            <a:r>
              <a:rPr lang="en-CA" sz="1000" b="1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Familiarize yourself with SchoolCash Online</a:t>
            </a:r>
            <a:r>
              <a:rPr lang="en-CA" sz="100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. It's already in place for </a:t>
            </a:r>
            <a:r>
              <a:rPr lang="en-CA" sz="1000" dirty="0">
                <a:solidFill>
                  <a:schemeClr val="tx1"/>
                </a:solidFill>
                <a:highlight>
                  <a:srgbClr val="FFFF00"/>
                </a:highligh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[YOUR DISTRICT NAME]</a:t>
            </a:r>
            <a:r>
              <a:rPr lang="en-CA" sz="100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! Visit </a:t>
            </a:r>
            <a:r>
              <a:rPr lang="en-CA" sz="1000" u="sng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https://www.kevclientsuccess.com/introduction </a:t>
            </a:r>
            <a:r>
              <a:rPr lang="en-CA" sz="100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for a principal-focused walkthrough of SchoolCash Online.</a:t>
            </a:r>
          </a:p>
          <a:p>
            <a:pPr marL="228600" indent="-228600">
              <a:lnSpc>
                <a:spcPct val="120000"/>
              </a:lnSpc>
              <a:spcAft>
                <a:spcPts val="500"/>
              </a:spcAft>
              <a:buFont typeface="+mj-lt"/>
              <a:buAutoNum type="arabicPeriod"/>
            </a:pPr>
            <a:r>
              <a:rPr lang="en-CA" sz="1000" b="1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Email your school staff</a:t>
            </a:r>
            <a:r>
              <a:rPr lang="en-CA" sz="100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about the importance of using SchoolCash Online. Your district Finance office has ready-to-go email text.</a:t>
            </a:r>
          </a:p>
          <a:p>
            <a:pPr marL="228600" indent="-228600">
              <a:lnSpc>
                <a:spcPct val="120000"/>
              </a:lnSpc>
              <a:spcAft>
                <a:spcPts val="500"/>
              </a:spcAft>
              <a:buFont typeface="+mj-lt"/>
              <a:buAutoNum type="arabicPeriod"/>
            </a:pPr>
            <a:r>
              <a:rPr lang="en-CA" sz="1000" b="1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Ask your finance clerk</a:t>
            </a:r>
            <a:r>
              <a:rPr lang="en-CA" sz="100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to create fees/items in the catalog. There are templates in the system, and </a:t>
            </a:r>
            <a:r>
              <a:rPr lang="en-CA" sz="1000" dirty="0">
                <a:solidFill>
                  <a:schemeClr val="tx1"/>
                </a:solidFill>
                <a:highlight>
                  <a:srgbClr val="FFFF00"/>
                </a:highligh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[YOUR DISTRICT NAME]</a:t>
            </a:r>
            <a:r>
              <a:rPr lang="en-CA" sz="100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has full access to online training material; ask your district Finance office for more information.</a:t>
            </a:r>
          </a:p>
          <a:p>
            <a:pPr marL="228600" indent="-228600">
              <a:lnSpc>
                <a:spcPct val="120000"/>
              </a:lnSpc>
              <a:spcAft>
                <a:spcPts val="500"/>
              </a:spcAft>
              <a:buFont typeface="+mj-lt"/>
              <a:buAutoNum type="arabicPeriod"/>
            </a:pPr>
            <a:r>
              <a:rPr lang="en-CA" sz="1000" b="1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Tell your parents that SchoolCash Online is your preferred payment method</a:t>
            </a:r>
            <a:r>
              <a:rPr lang="en-CA" sz="100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. Your district Finance office has ready-to-go emails, newsletter text, and content for your school website and social platforms.</a:t>
            </a:r>
          </a:p>
          <a:p>
            <a:pPr>
              <a:lnSpc>
                <a:spcPct val="120000"/>
              </a:lnSpc>
              <a:spcAft>
                <a:spcPts val="500"/>
              </a:spcAft>
            </a:pPr>
            <a:endParaRPr lang="en-CA" sz="1000" dirty="0">
              <a:solidFill>
                <a:schemeClr val="tx1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EFD43A6-3F89-4605-88B1-3F01FAFB37ED}"/>
              </a:ext>
            </a:extLst>
          </p:cNvPr>
          <p:cNvSpPr txBox="1"/>
          <p:nvPr/>
        </p:nvSpPr>
        <p:spPr>
          <a:xfrm>
            <a:off x="299838" y="1941558"/>
            <a:ext cx="500062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CA" sz="1600" b="1" dirty="0">
                <a:solidFill>
                  <a:srgbClr val="447FC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Benefits of getting cash out of your schools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7BA7287-09F0-4FF0-BD1E-6B8BAA876186}"/>
              </a:ext>
            </a:extLst>
          </p:cNvPr>
          <p:cNvSpPr txBox="1"/>
          <p:nvPr/>
        </p:nvSpPr>
        <p:spPr>
          <a:xfrm>
            <a:off x="299838" y="3664843"/>
            <a:ext cx="500062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CA" sz="1600" b="1" dirty="0">
                <a:solidFill>
                  <a:srgbClr val="447FC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Four easy steps to get started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24C50A6-C213-4C35-BB03-34717A92783D}"/>
              </a:ext>
            </a:extLst>
          </p:cNvPr>
          <p:cNvSpPr txBox="1"/>
          <p:nvPr/>
        </p:nvSpPr>
        <p:spPr>
          <a:xfrm>
            <a:off x="305033" y="6708802"/>
            <a:ext cx="500062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CA" sz="1600" b="1" dirty="0">
                <a:solidFill>
                  <a:srgbClr val="447FC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Start simple. Set some basic goals.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C35A67E-E880-49E8-ADC2-22FB03B8EAB8}"/>
              </a:ext>
            </a:extLst>
          </p:cNvPr>
          <p:cNvSpPr/>
          <p:nvPr/>
        </p:nvSpPr>
        <p:spPr>
          <a:xfrm>
            <a:off x="1390650" y="7085835"/>
            <a:ext cx="5208126" cy="13871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t"/>
          <a:lstStyle/>
          <a:p>
            <a:pPr marL="171450" indent="-171450">
              <a:lnSpc>
                <a:spcPct val="120000"/>
              </a:lnSpc>
              <a:spcAft>
                <a:spcPts val="500"/>
              </a:spcAft>
              <a:buSzPct val="110000"/>
              <a:buFont typeface="Arial" panose="020B0604020202020204" pitchFamily="34" charset="0"/>
              <a:buChar char="•"/>
            </a:pPr>
            <a:r>
              <a:rPr lang="en-CA" sz="1000" b="1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Aim for getting at least 10% of all parents</a:t>
            </a:r>
            <a:r>
              <a:rPr lang="en-CA" sz="100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signed up for a SchoolCash Online account by the end of October. Just point them toward the </a:t>
            </a:r>
            <a:r>
              <a:rPr lang="en-CA" sz="1000" dirty="0">
                <a:solidFill>
                  <a:schemeClr val="tx1"/>
                </a:solidFill>
                <a:highlight>
                  <a:srgbClr val="FFFF00"/>
                </a:highligh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[YOUR DISTRICT NAME]</a:t>
            </a:r>
            <a:r>
              <a:rPr lang="en-CA" sz="100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payment site: </a:t>
            </a:r>
            <a:r>
              <a:rPr lang="en-CA" sz="1000" b="1" u="sng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https://</a:t>
            </a:r>
            <a:r>
              <a:rPr lang="en-CA" sz="1000" b="1" u="sng" dirty="0">
                <a:solidFill>
                  <a:schemeClr val="tx1"/>
                </a:solidFill>
                <a:highlight>
                  <a:srgbClr val="FFFF00"/>
                </a:highligh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YourSCODomain</a:t>
            </a:r>
            <a:r>
              <a:rPr lang="en-CA" sz="1000" b="1" u="sng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.schoolcashonline.com</a:t>
            </a:r>
            <a:r>
              <a:rPr lang="en-CA" sz="100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. Start simple: You could focus initially on parents for your entry-level grade.</a:t>
            </a:r>
          </a:p>
          <a:p>
            <a:pPr marL="171450" indent="-171450">
              <a:lnSpc>
                <a:spcPct val="120000"/>
              </a:lnSpc>
              <a:spcAft>
                <a:spcPts val="500"/>
              </a:spcAft>
              <a:buSzPct val="110000"/>
              <a:buFont typeface="Arial" panose="020B0604020202020204" pitchFamily="34" charset="0"/>
              <a:buChar char="•"/>
            </a:pPr>
            <a:r>
              <a:rPr lang="en-CA" sz="1000" b="1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Aim for at least five posted fees</a:t>
            </a:r>
            <a:r>
              <a:rPr lang="en-CA" sz="100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in your school's online catalog by the end of October. You can then build from there.</a:t>
            </a:r>
          </a:p>
        </p:txBody>
      </p:sp>
      <p:pic>
        <p:nvPicPr>
          <p:cNvPr id="28" name="Graphic 27">
            <a:extLst>
              <a:ext uri="{FF2B5EF4-FFF2-40B4-BE49-F238E27FC236}">
                <a16:creationId xmlns:a16="http://schemas.microsoft.com/office/drawing/2014/main" id="{B97BA6E6-A3B0-45BE-93FF-756CD9FE09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371694" y="2425686"/>
            <a:ext cx="885600" cy="885600"/>
          </a:xfrm>
          <a:prstGeom prst="rect">
            <a:avLst/>
          </a:prstGeom>
        </p:spPr>
      </p:pic>
      <p:pic>
        <p:nvPicPr>
          <p:cNvPr id="30" name="Graphic 29">
            <a:extLst>
              <a:ext uri="{FF2B5EF4-FFF2-40B4-BE49-F238E27FC236}">
                <a16:creationId xmlns:a16="http://schemas.microsoft.com/office/drawing/2014/main" id="{C27F61FB-D8CD-42A5-9124-B5B7C4D2A66A}"/>
              </a:ext>
            </a:extLst>
          </p:cNvPr>
          <p:cNvPicPr>
            <a:picLocks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flipH="1">
            <a:off x="259224" y="4103226"/>
            <a:ext cx="1008000" cy="1008000"/>
          </a:xfrm>
          <a:prstGeom prst="rect">
            <a:avLst/>
          </a:prstGeom>
        </p:spPr>
      </p:pic>
      <p:pic>
        <p:nvPicPr>
          <p:cNvPr id="32" name="Graphic 31">
            <a:extLst>
              <a:ext uri="{FF2B5EF4-FFF2-40B4-BE49-F238E27FC236}">
                <a16:creationId xmlns:a16="http://schemas.microsoft.com/office/drawing/2014/main" id="{5719729D-D29F-4B9E-BFF7-9B16522E32B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71694" y="7142328"/>
            <a:ext cx="818996" cy="818996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3F81B2D9-8A84-4CCF-AE63-057B1C894D68}"/>
              </a:ext>
            </a:extLst>
          </p:cNvPr>
          <p:cNvSpPr/>
          <p:nvPr/>
        </p:nvSpPr>
        <p:spPr>
          <a:xfrm>
            <a:off x="299838" y="8722932"/>
            <a:ext cx="6304275" cy="180000"/>
          </a:xfrm>
          <a:prstGeom prst="rect">
            <a:avLst/>
          </a:prstGeom>
          <a:solidFill>
            <a:srgbClr val="447F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C25FF3A-1660-B43E-44CF-C415B1334E15}"/>
              </a:ext>
            </a:extLst>
          </p:cNvPr>
          <p:cNvSpPr/>
          <p:nvPr/>
        </p:nvSpPr>
        <p:spPr>
          <a:xfrm>
            <a:off x="4751858" y="492694"/>
            <a:ext cx="861029" cy="51051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Your District Logo</a:t>
            </a:r>
            <a:endParaRPr lang="en-CA" sz="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07ED5F8-6F9D-7DF4-5D27-BB8B598799D9}"/>
              </a:ext>
            </a:extLst>
          </p:cNvPr>
          <p:cNvSpPr/>
          <p:nvPr/>
        </p:nvSpPr>
        <p:spPr>
          <a:xfrm>
            <a:off x="299838" y="216621"/>
            <a:ext cx="6304275" cy="180000"/>
          </a:xfrm>
          <a:prstGeom prst="rect">
            <a:avLst/>
          </a:prstGeom>
          <a:solidFill>
            <a:srgbClr val="447F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460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4353</TotalTime>
  <Words>336</Words>
  <Application>Microsoft Office PowerPoint</Application>
  <PresentationFormat>Letter Paper (8.5x11 in)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Jaarsma</dc:creator>
  <cp:lastModifiedBy>David Jaarsma</cp:lastModifiedBy>
  <cp:revision>1</cp:revision>
  <dcterms:created xsi:type="dcterms:W3CDTF">2022-07-26T18:09:33Z</dcterms:created>
  <dcterms:modified xsi:type="dcterms:W3CDTF">2024-08-02T16:36:53Z</dcterms:modified>
</cp:coreProperties>
</file>