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6C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C1F647-8CCD-413A-83EE-BBDD2D4D38F5}" v="5" dt="2026-06-23T19:14:21.21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20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Jaarsma" userId="6b9092ff-84a1-4ceb-bcf8-be2f6ae3df3e" providerId="ADAL" clId="{F263FD39-6658-488D-9D71-4FA603BA993A}"/>
    <pc:docChg chg="modSld">
      <pc:chgData name="David Jaarsma" userId="6b9092ff-84a1-4ceb-bcf8-be2f6ae3df3e" providerId="ADAL" clId="{F263FD39-6658-488D-9D71-4FA603BA993A}" dt="2026-06-23T19:14:21.213" v="4"/>
      <pc:docMkLst>
        <pc:docMk/>
      </pc:docMkLst>
      <pc:sldChg chg="modSp">
        <pc:chgData name="David Jaarsma" userId="6b9092ff-84a1-4ceb-bcf8-be2f6ae3df3e" providerId="ADAL" clId="{F263FD39-6658-488D-9D71-4FA603BA993A}" dt="2026-06-23T19:13:59.918" v="0"/>
        <pc:sldMkLst>
          <pc:docMk/>
          <pc:sldMk cId="0" sldId="256"/>
        </pc:sldMkLst>
        <pc:spChg chg="mod">
          <ac:chgData name="David Jaarsma" userId="6b9092ff-84a1-4ceb-bcf8-be2f6ae3df3e" providerId="ADAL" clId="{F263FD39-6658-488D-9D71-4FA603BA993A}" dt="2026-06-23T19:13:59.918" v="0"/>
          <ac:spMkLst>
            <pc:docMk/>
            <pc:sldMk cId="0" sldId="256"/>
            <ac:spMk id="3" creationId="{00000000-0000-0000-0000-000000000000}"/>
          </ac:spMkLst>
        </pc:spChg>
      </pc:sldChg>
      <pc:sldChg chg="modSp">
        <pc:chgData name="David Jaarsma" userId="6b9092ff-84a1-4ceb-bcf8-be2f6ae3df3e" providerId="ADAL" clId="{F263FD39-6658-488D-9D71-4FA603BA993A}" dt="2026-06-23T19:14:05.923" v="1"/>
        <pc:sldMkLst>
          <pc:docMk/>
          <pc:sldMk cId="0" sldId="257"/>
        </pc:sldMkLst>
        <pc:spChg chg="mod">
          <ac:chgData name="David Jaarsma" userId="6b9092ff-84a1-4ceb-bcf8-be2f6ae3df3e" providerId="ADAL" clId="{F263FD39-6658-488D-9D71-4FA603BA993A}" dt="2026-06-23T19:14:05.923" v="1"/>
          <ac:spMkLst>
            <pc:docMk/>
            <pc:sldMk cId="0" sldId="257"/>
            <ac:spMk id="3" creationId="{00000000-0000-0000-0000-000000000000}"/>
          </ac:spMkLst>
        </pc:spChg>
      </pc:sldChg>
      <pc:sldChg chg="modSp">
        <pc:chgData name="David Jaarsma" userId="6b9092ff-84a1-4ceb-bcf8-be2f6ae3df3e" providerId="ADAL" clId="{F263FD39-6658-488D-9D71-4FA603BA993A}" dt="2026-06-23T19:14:11.452" v="2"/>
        <pc:sldMkLst>
          <pc:docMk/>
          <pc:sldMk cId="0" sldId="258"/>
        </pc:sldMkLst>
        <pc:spChg chg="mod">
          <ac:chgData name="David Jaarsma" userId="6b9092ff-84a1-4ceb-bcf8-be2f6ae3df3e" providerId="ADAL" clId="{F263FD39-6658-488D-9D71-4FA603BA993A}" dt="2026-06-23T19:14:11.452" v="2"/>
          <ac:spMkLst>
            <pc:docMk/>
            <pc:sldMk cId="0" sldId="258"/>
            <ac:spMk id="3" creationId="{00000000-0000-0000-0000-000000000000}"/>
          </ac:spMkLst>
        </pc:spChg>
      </pc:sldChg>
      <pc:sldChg chg="modSp">
        <pc:chgData name="David Jaarsma" userId="6b9092ff-84a1-4ceb-bcf8-be2f6ae3df3e" providerId="ADAL" clId="{F263FD39-6658-488D-9D71-4FA603BA993A}" dt="2026-06-23T19:14:15.780" v="3"/>
        <pc:sldMkLst>
          <pc:docMk/>
          <pc:sldMk cId="0" sldId="259"/>
        </pc:sldMkLst>
        <pc:spChg chg="mod">
          <ac:chgData name="David Jaarsma" userId="6b9092ff-84a1-4ceb-bcf8-be2f6ae3df3e" providerId="ADAL" clId="{F263FD39-6658-488D-9D71-4FA603BA993A}" dt="2026-06-23T19:14:15.780" v="3"/>
          <ac:spMkLst>
            <pc:docMk/>
            <pc:sldMk cId="0" sldId="259"/>
            <ac:spMk id="3" creationId="{00000000-0000-0000-0000-000000000000}"/>
          </ac:spMkLst>
        </pc:spChg>
      </pc:sldChg>
      <pc:sldChg chg="modSp">
        <pc:chgData name="David Jaarsma" userId="6b9092ff-84a1-4ceb-bcf8-be2f6ae3df3e" providerId="ADAL" clId="{F263FD39-6658-488D-9D71-4FA603BA993A}" dt="2026-06-23T19:14:21.213" v="4"/>
        <pc:sldMkLst>
          <pc:docMk/>
          <pc:sldMk cId="0" sldId="260"/>
        </pc:sldMkLst>
        <pc:spChg chg="mod">
          <ac:chgData name="David Jaarsma" userId="6b9092ff-84a1-4ceb-bcf8-be2f6ae3df3e" providerId="ADAL" clId="{F263FD39-6658-488D-9D71-4FA603BA993A}" dt="2026-06-23T19:14:21.213" v="4"/>
          <ac:spMkLst>
            <pc:docMk/>
            <pc:sldMk cId="0" sldId="26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6/25/2026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st_1_announceme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0100" y="9334500"/>
            <a:ext cx="8686800" cy="51435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2400" b="1" dirty="0">
                <a:solidFill>
                  <a:srgbClr val="2D6CDF"/>
                </a:solidFill>
              </a:rPr>
              <a:t>[District SchoolCash Online URL]</a:t>
            </a:r>
            <a:endParaRPr sz="2400" b="0" dirty="0">
              <a:solidFill>
                <a:srgbClr val="2D6CDF"/>
              </a:solidFill>
              <a:latin typeface="Arial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45E3672E-4EEF-5C75-F9D2-25DFF3C74BCF}"/>
              </a:ext>
            </a:extLst>
          </p:cNvPr>
          <p:cNvSpPr/>
          <p:nvPr/>
        </p:nvSpPr>
        <p:spPr>
          <a:xfrm>
            <a:off x="1686665" y="7620541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st_2_benefit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0100" y="9334500"/>
            <a:ext cx="8686800" cy="51435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2400" b="1" dirty="0">
                <a:solidFill>
                  <a:srgbClr val="2D6CDF"/>
                </a:solidFill>
              </a:rPr>
              <a:t>[District SchoolCash Online URL]</a:t>
            </a:r>
            <a:endParaRPr lang="en-US" sz="2400" dirty="0">
              <a:solidFill>
                <a:srgbClr val="2D6CDF"/>
              </a:solidFill>
              <a:latin typeface="Arial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B5657B2D-301B-4133-DC4A-24CC092BCE02}"/>
              </a:ext>
            </a:extLst>
          </p:cNvPr>
          <p:cNvSpPr/>
          <p:nvPr/>
        </p:nvSpPr>
        <p:spPr>
          <a:xfrm>
            <a:off x="1686665" y="7620541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st_3_step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0100" y="9334500"/>
            <a:ext cx="8686800" cy="51435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2400" b="1" dirty="0">
                <a:solidFill>
                  <a:srgbClr val="2D6CDF"/>
                </a:solidFill>
              </a:rPr>
              <a:t>[District SchoolCash Online URL]</a:t>
            </a:r>
            <a:endParaRPr lang="en-US" sz="2400" dirty="0">
              <a:solidFill>
                <a:srgbClr val="2D6CDF"/>
              </a:solidFill>
              <a:latin typeface="Arial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E1112194-0011-EAB0-AB45-7DEBBA680A2A}"/>
              </a:ext>
            </a:extLst>
          </p:cNvPr>
          <p:cNvSpPr/>
          <p:nvPr/>
        </p:nvSpPr>
        <p:spPr>
          <a:xfrm>
            <a:off x="1686665" y="7620541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st_4_painpoint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0100" y="9334500"/>
            <a:ext cx="8686800" cy="51435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2400" b="1" dirty="0">
                <a:solidFill>
                  <a:srgbClr val="2D6CDF"/>
                </a:solidFill>
              </a:rPr>
              <a:t>[District SchoolCash Online URL]</a:t>
            </a:r>
            <a:endParaRPr lang="en-US" sz="2400" dirty="0">
              <a:solidFill>
                <a:srgbClr val="2D6CDF"/>
              </a:solidFill>
              <a:latin typeface="Arial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1DC1A76A-7BFE-070E-6F11-FF1010A46821}"/>
              </a:ext>
            </a:extLst>
          </p:cNvPr>
          <p:cNvSpPr/>
          <p:nvPr/>
        </p:nvSpPr>
        <p:spPr>
          <a:xfrm>
            <a:off x="1686665" y="7620541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ost_5_cta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00100" y="9334500"/>
            <a:ext cx="8686800" cy="514350"/>
          </a:xfrm>
          <a:prstGeom prst="rect">
            <a:avLst/>
          </a:prstGeom>
          <a:noFill/>
        </p:spPr>
        <p:txBody>
          <a:bodyPr wrap="square" lIns="0" tIns="0" rIns="0" bIns="0" anchor="ctr">
            <a:noAutofit/>
          </a:bodyPr>
          <a:lstStyle/>
          <a:p>
            <a:r>
              <a:rPr lang="en-US" sz="2400" b="1" dirty="0">
                <a:solidFill>
                  <a:srgbClr val="2D6CDF"/>
                </a:solidFill>
              </a:rPr>
              <a:t>[District SchoolCash Online URL]</a:t>
            </a:r>
            <a:endParaRPr lang="en-US" sz="2400" dirty="0">
              <a:solidFill>
                <a:srgbClr val="2D6CDF"/>
              </a:solidFill>
              <a:latin typeface="Arial"/>
            </a:endParaRP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725AE830-ED17-30BC-C2AC-99036E1677D0}"/>
              </a:ext>
            </a:extLst>
          </p:cNvPr>
          <p:cNvSpPr/>
          <p:nvPr/>
        </p:nvSpPr>
        <p:spPr>
          <a:xfrm>
            <a:off x="1686665" y="7620541"/>
            <a:ext cx="1785535" cy="1122682"/>
          </a:xfrm>
          <a:prstGeom prst="wedgeRectCallout">
            <a:avLst>
              <a:gd name="adj1" fmla="val -7455"/>
              <a:gd name="adj2" fmla="val 109395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[Replace with your SCO URL]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65</Words>
  <Application>Microsoft Office PowerPoint</Application>
  <PresentationFormat>Custom</PresentationFormat>
  <Paragraphs>10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Melissa Granite</dc:creator>
  <cp:keywords/>
  <dc:description>generated using python-pptx</dc:description>
  <cp:lastModifiedBy>David Jaarsma</cp:lastModifiedBy>
  <cp:revision>12</cp:revision>
  <dcterms:created xsi:type="dcterms:W3CDTF">2013-01-27T09:14:16Z</dcterms:created>
  <dcterms:modified xsi:type="dcterms:W3CDTF">2026-06-25T16:57:01Z</dcterms:modified>
  <cp:category/>
</cp:coreProperties>
</file>