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10058400" cy="15544800"/>
  <p:notesSz cx="10058400" cy="155448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4F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33E6549-D5CD-40EF-BF36-51C54BAE53E0}" v="6" dt="2026-06-23T18:29:31.149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3" d="100"/>
          <a:sy n="43" d="100"/>
        </p:scale>
        <p:origin x="2754" y="9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F263FD39-6658-488D-9D71-4FA603BA993A}"/>
    <pc:docChg chg="undo custSel modSld">
      <pc:chgData name="David Jaarsma" userId="6b9092ff-84a1-4ceb-bcf8-be2f6ae3df3e" providerId="ADAL" clId="{F263FD39-6658-488D-9D71-4FA603BA993A}" dt="2026-06-23T18:29:31.147" v="117" actId="962"/>
      <pc:docMkLst>
        <pc:docMk/>
      </pc:docMkLst>
      <pc:sldChg chg="addSp delSp modSp mod">
        <pc:chgData name="David Jaarsma" userId="6b9092ff-84a1-4ceb-bcf8-be2f6ae3df3e" providerId="ADAL" clId="{F263FD39-6658-488D-9D71-4FA603BA993A}" dt="2026-06-23T18:29:31.147" v="117" actId="962"/>
        <pc:sldMkLst>
          <pc:docMk/>
          <pc:sldMk cId="0" sldId="256"/>
        </pc:sldMkLst>
        <pc:spChg chg="mod">
          <ac:chgData name="David Jaarsma" userId="6b9092ff-84a1-4ceb-bcf8-be2f6ae3df3e" providerId="ADAL" clId="{F263FD39-6658-488D-9D71-4FA603BA993A}" dt="2026-06-23T18:26:21.630" v="27" actId="1037"/>
          <ac:spMkLst>
            <pc:docMk/>
            <pc:sldMk cId="0" sldId="256"/>
            <ac:spMk id="3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27:37.283" v="101" actId="14100"/>
          <ac:spMkLst>
            <pc:docMk/>
            <pc:sldMk cId="0" sldId="256"/>
            <ac:spMk id="6" creationId="{00000000-0000-0000-0000-000000000000}"/>
          </ac:spMkLst>
        </pc:spChg>
        <pc:spChg chg="del">
          <ac:chgData name="David Jaarsma" userId="6b9092ff-84a1-4ceb-bcf8-be2f6ae3df3e" providerId="ADAL" clId="{F263FD39-6658-488D-9D71-4FA603BA993A}" dt="2026-06-23T18:28:05.764" v="102" actId="478"/>
          <ac:spMkLst>
            <pc:docMk/>
            <pc:sldMk cId="0" sldId="256"/>
            <ac:spMk id="35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29:31.147" v="117" actId="962"/>
          <ac:spMkLst>
            <pc:docMk/>
            <pc:sldMk cId="0" sldId="256"/>
            <ac:spMk id="36" creationId="{00000000-0000-0000-0000-000000000000}"/>
          </ac:spMkLst>
        </pc:spChg>
        <pc:spChg chg="add del mod">
          <ac:chgData name="David Jaarsma" userId="6b9092ff-84a1-4ceb-bcf8-be2f6ae3df3e" providerId="ADAL" clId="{F263FD39-6658-488D-9D71-4FA603BA993A}" dt="2026-06-23T18:25:42.782" v="14" actId="478"/>
          <ac:spMkLst>
            <pc:docMk/>
            <pc:sldMk cId="0" sldId="256"/>
            <ac:spMk id="37" creationId="{DEDEBF9E-15C6-CA80-F618-B4DDA58FB17C}"/>
          </ac:spMkLst>
        </pc:spChg>
        <pc:spChg chg="add mod">
          <ac:chgData name="David Jaarsma" userId="6b9092ff-84a1-4ceb-bcf8-be2f6ae3df3e" providerId="ADAL" clId="{F263FD39-6658-488D-9D71-4FA603BA993A}" dt="2026-06-23T18:26:21.630" v="27" actId="1037"/>
          <ac:spMkLst>
            <pc:docMk/>
            <pc:sldMk cId="0" sldId="256"/>
            <ac:spMk id="38" creationId="{BEED9CEA-752E-25E4-2014-7F422115B52A}"/>
          </ac:spMkLst>
        </pc:spChg>
        <pc:spChg chg="add mod">
          <ac:chgData name="David Jaarsma" userId="6b9092ff-84a1-4ceb-bcf8-be2f6ae3df3e" providerId="ADAL" clId="{F263FD39-6658-488D-9D71-4FA603BA993A}" dt="2026-06-23T18:28:12.758" v="105" actId="207"/>
          <ac:spMkLst>
            <pc:docMk/>
            <pc:sldMk cId="0" sldId="256"/>
            <ac:spMk id="39" creationId="{6DC1DB82-3E62-A546-BA53-CB6C4CC659C9}"/>
          </ac:spMkLst>
        </pc:spChg>
        <pc:spChg chg="add mod">
          <ac:chgData name="David Jaarsma" userId="6b9092ff-84a1-4ceb-bcf8-be2f6ae3df3e" providerId="ADAL" clId="{F263FD39-6658-488D-9D71-4FA603BA993A}" dt="2026-06-23T18:28:12.758" v="105" actId="207"/>
          <ac:spMkLst>
            <pc:docMk/>
            <pc:sldMk cId="0" sldId="256"/>
            <ac:spMk id="40" creationId="{583B107D-69D1-D2EF-67D6-C8D707DEF286}"/>
          </ac:spMkLst>
        </pc:spChg>
        <pc:grpChg chg="del">
          <ac:chgData name="David Jaarsma" userId="6b9092ff-84a1-4ceb-bcf8-be2f6ae3df3e" providerId="ADAL" clId="{F263FD39-6658-488D-9D71-4FA603BA993A}" dt="2026-06-23T18:28:05.764" v="102" actId="478"/>
          <ac:grpSpMkLst>
            <pc:docMk/>
            <pc:sldMk cId="0" sldId="256"/>
            <ac:grpSpMk id="28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754380" y="4818888"/>
            <a:ext cx="8549640" cy="32644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508760" y="8705088"/>
            <a:ext cx="7040880" cy="3886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502920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180076" y="3575304"/>
            <a:ext cx="4375404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0058400" cy="8083550"/>
          </a:xfrm>
          <a:custGeom>
            <a:avLst/>
            <a:gdLst/>
            <a:ahLst/>
            <a:cxnLst/>
            <a:rect l="l" t="t" r="r" b="b"/>
            <a:pathLst>
              <a:path w="10058400" h="8083550">
                <a:moveTo>
                  <a:pt x="10058400" y="0"/>
                </a:moveTo>
                <a:lnTo>
                  <a:pt x="0" y="0"/>
                </a:lnTo>
                <a:lnTo>
                  <a:pt x="0" y="8083296"/>
                </a:lnTo>
                <a:lnTo>
                  <a:pt x="10058400" y="8083296"/>
                </a:lnTo>
                <a:lnTo>
                  <a:pt x="10058400" y="0"/>
                </a:lnTo>
                <a:close/>
              </a:path>
            </a:pathLst>
          </a:custGeom>
          <a:solidFill>
            <a:srgbClr val="0A4F8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7114031" y="0"/>
            <a:ext cx="2944495" cy="2377440"/>
          </a:xfrm>
          <a:custGeom>
            <a:avLst/>
            <a:gdLst/>
            <a:ahLst/>
            <a:cxnLst/>
            <a:rect l="l" t="t" r="r" b="b"/>
            <a:pathLst>
              <a:path w="2944495" h="2377440">
                <a:moveTo>
                  <a:pt x="2944368" y="0"/>
                </a:moveTo>
                <a:lnTo>
                  <a:pt x="121767" y="0"/>
                </a:lnTo>
                <a:lnTo>
                  <a:pt x="106913" y="38658"/>
                </a:lnTo>
                <a:lnTo>
                  <a:pt x="91515" y="82171"/>
                </a:lnTo>
                <a:lnTo>
                  <a:pt x="77250" y="126207"/>
                </a:lnTo>
                <a:lnTo>
                  <a:pt x="64133" y="170747"/>
                </a:lnTo>
                <a:lnTo>
                  <a:pt x="52183" y="215775"/>
                </a:lnTo>
                <a:lnTo>
                  <a:pt x="41416" y="261272"/>
                </a:lnTo>
                <a:lnTo>
                  <a:pt x="31852" y="307222"/>
                </a:lnTo>
                <a:lnTo>
                  <a:pt x="23505" y="353608"/>
                </a:lnTo>
                <a:lnTo>
                  <a:pt x="16396" y="400410"/>
                </a:lnTo>
                <a:lnTo>
                  <a:pt x="10539" y="447613"/>
                </a:lnTo>
                <a:lnTo>
                  <a:pt x="5954" y="495199"/>
                </a:lnTo>
                <a:lnTo>
                  <a:pt x="2658" y="543150"/>
                </a:lnTo>
                <a:lnTo>
                  <a:pt x="667" y="591450"/>
                </a:lnTo>
                <a:lnTo>
                  <a:pt x="0" y="640080"/>
                </a:lnTo>
                <a:lnTo>
                  <a:pt x="667" y="688709"/>
                </a:lnTo>
                <a:lnTo>
                  <a:pt x="2658" y="737009"/>
                </a:lnTo>
                <a:lnTo>
                  <a:pt x="5954" y="784960"/>
                </a:lnTo>
                <a:lnTo>
                  <a:pt x="10539" y="832546"/>
                </a:lnTo>
                <a:lnTo>
                  <a:pt x="16396" y="879749"/>
                </a:lnTo>
                <a:lnTo>
                  <a:pt x="23505" y="926551"/>
                </a:lnTo>
                <a:lnTo>
                  <a:pt x="31852" y="972937"/>
                </a:lnTo>
                <a:lnTo>
                  <a:pt x="41416" y="1018887"/>
                </a:lnTo>
                <a:lnTo>
                  <a:pt x="52183" y="1064384"/>
                </a:lnTo>
                <a:lnTo>
                  <a:pt x="64133" y="1109412"/>
                </a:lnTo>
                <a:lnTo>
                  <a:pt x="77250" y="1153952"/>
                </a:lnTo>
                <a:lnTo>
                  <a:pt x="91515" y="1197988"/>
                </a:lnTo>
                <a:lnTo>
                  <a:pt x="106913" y="1241501"/>
                </a:lnTo>
                <a:lnTo>
                  <a:pt x="123425" y="1284475"/>
                </a:lnTo>
                <a:lnTo>
                  <a:pt x="141034" y="1326892"/>
                </a:lnTo>
                <a:lnTo>
                  <a:pt x="159722" y="1368734"/>
                </a:lnTo>
                <a:lnTo>
                  <a:pt x="179473" y="1409985"/>
                </a:lnTo>
                <a:lnTo>
                  <a:pt x="200268" y="1450626"/>
                </a:lnTo>
                <a:lnTo>
                  <a:pt x="222090" y="1490641"/>
                </a:lnTo>
                <a:lnTo>
                  <a:pt x="244922" y="1530012"/>
                </a:lnTo>
                <a:lnTo>
                  <a:pt x="268746" y="1568721"/>
                </a:lnTo>
                <a:lnTo>
                  <a:pt x="293546" y="1606751"/>
                </a:lnTo>
                <a:lnTo>
                  <a:pt x="319302" y="1644085"/>
                </a:lnTo>
                <a:lnTo>
                  <a:pt x="346000" y="1680706"/>
                </a:lnTo>
                <a:lnTo>
                  <a:pt x="373619" y="1716595"/>
                </a:lnTo>
                <a:lnTo>
                  <a:pt x="402144" y="1751735"/>
                </a:lnTo>
                <a:lnTo>
                  <a:pt x="431557" y="1786110"/>
                </a:lnTo>
                <a:lnTo>
                  <a:pt x="461841" y="1819701"/>
                </a:lnTo>
                <a:lnTo>
                  <a:pt x="492978" y="1852491"/>
                </a:lnTo>
                <a:lnTo>
                  <a:pt x="524950" y="1884463"/>
                </a:lnTo>
                <a:lnTo>
                  <a:pt x="557740" y="1915600"/>
                </a:lnTo>
                <a:lnTo>
                  <a:pt x="591331" y="1945883"/>
                </a:lnTo>
                <a:lnTo>
                  <a:pt x="625706" y="1975296"/>
                </a:lnTo>
                <a:lnTo>
                  <a:pt x="660847" y="2003821"/>
                </a:lnTo>
                <a:lnTo>
                  <a:pt x="696736" y="2031441"/>
                </a:lnTo>
                <a:lnTo>
                  <a:pt x="733356" y="2058138"/>
                </a:lnTo>
                <a:lnTo>
                  <a:pt x="770690" y="2083895"/>
                </a:lnTo>
                <a:lnTo>
                  <a:pt x="808720" y="2108694"/>
                </a:lnTo>
                <a:lnTo>
                  <a:pt x="847429" y="2132518"/>
                </a:lnTo>
                <a:lnTo>
                  <a:pt x="886800" y="2155350"/>
                </a:lnTo>
                <a:lnTo>
                  <a:pt x="926815" y="2177172"/>
                </a:lnTo>
                <a:lnTo>
                  <a:pt x="967456" y="2197967"/>
                </a:lnTo>
                <a:lnTo>
                  <a:pt x="1008707" y="2217718"/>
                </a:lnTo>
                <a:lnTo>
                  <a:pt x="1050549" y="2236406"/>
                </a:lnTo>
                <a:lnTo>
                  <a:pt x="1092966" y="2254015"/>
                </a:lnTo>
                <a:lnTo>
                  <a:pt x="1135940" y="2270526"/>
                </a:lnTo>
                <a:lnTo>
                  <a:pt x="1179453" y="2285924"/>
                </a:lnTo>
                <a:lnTo>
                  <a:pt x="1223489" y="2300190"/>
                </a:lnTo>
                <a:lnTo>
                  <a:pt x="1268029" y="2313307"/>
                </a:lnTo>
                <a:lnTo>
                  <a:pt x="1313057" y="2325257"/>
                </a:lnTo>
                <a:lnTo>
                  <a:pt x="1358554" y="2336023"/>
                </a:lnTo>
                <a:lnTo>
                  <a:pt x="1404504" y="2345588"/>
                </a:lnTo>
                <a:lnTo>
                  <a:pt x="1450889" y="2353934"/>
                </a:lnTo>
                <a:lnTo>
                  <a:pt x="1497691" y="2361043"/>
                </a:lnTo>
                <a:lnTo>
                  <a:pt x="1544894" y="2366900"/>
                </a:lnTo>
                <a:lnTo>
                  <a:pt x="1592480" y="2371485"/>
                </a:lnTo>
                <a:lnTo>
                  <a:pt x="1640431" y="2374781"/>
                </a:lnTo>
                <a:lnTo>
                  <a:pt x="1688730" y="2376772"/>
                </a:lnTo>
                <a:lnTo>
                  <a:pt x="1737360" y="2377440"/>
                </a:lnTo>
                <a:lnTo>
                  <a:pt x="1785989" y="2376772"/>
                </a:lnTo>
                <a:lnTo>
                  <a:pt x="1834288" y="2374781"/>
                </a:lnTo>
                <a:lnTo>
                  <a:pt x="1882239" y="2371485"/>
                </a:lnTo>
                <a:lnTo>
                  <a:pt x="1929825" y="2366900"/>
                </a:lnTo>
                <a:lnTo>
                  <a:pt x="1977028" y="2361043"/>
                </a:lnTo>
                <a:lnTo>
                  <a:pt x="2023830" y="2353934"/>
                </a:lnTo>
                <a:lnTo>
                  <a:pt x="2070215" y="2345588"/>
                </a:lnTo>
                <a:lnTo>
                  <a:pt x="2116165" y="2336023"/>
                </a:lnTo>
                <a:lnTo>
                  <a:pt x="2161662" y="2325257"/>
                </a:lnTo>
                <a:lnTo>
                  <a:pt x="2206690" y="2313307"/>
                </a:lnTo>
                <a:lnTo>
                  <a:pt x="2251230" y="2300190"/>
                </a:lnTo>
                <a:lnTo>
                  <a:pt x="2295266" y="2285924"/>
                </a:lnTo>
                <a:lnTo>
                  <a:pt x="2338779" y="2270526"/>
                </a:lnTo>
                <a:lnTo>
                  <a:pt x="2381753" y="2254015"/>
                </a:lnTo>
                <a:lnTo>
                  <a:pt x="2424170" y="2236406"/>
                </a:lnTo>
                <a:lnTo>
                  <a:pt x="2466012" y="2217718"/>
                </a:lnTo>
                <a:lnTo>
                  <a:pt x="2507263" y="2197967"/>
                </a:lnTo>
                <a:lnTo>
                  <a:pt x="2547904" y="2177172"/>
                </a:lnTo>
                <a:lnTo>
                  <a:pt x="2587919" y="2155350"/>
                </a:lnTo>
                <a:lnTo>
                  <a:pt x="2627290" y="2132518"/>
                </a:lnTo>
                <a:lnTo>
                  <a:pt x="2665999" y="2108694"/>
                </a:lnTo>
                <a:lnTo>
                  <a:pt x="2704029" y="2083895"/>
                </a:lnTo>
                <a:lnTo>
                  <a:pt x="2741363" y="2058138"/>
                </a:lnTo>
                <a:lnTo>
                  <a:pt x="2777983" y="2031441"/>
                </a:lnTo>
                <a:lnTo>
                  <a:pt x="2813872" y="2003821"/>
                </a:lnTo>
                <a:lnTo>
                  <a:pt x="2849013" y="1975296"/>
                </a:lnTo>
                <a:lnTo>
                  <a:pt x="2883388" y="1945883"/>
                </a:lnTo>
                <a:lnTo>
                  <a:pt x="2916979" y="1915600"/>
                </a:lnTo>
                <a:lnTo>
                  <a:pt x="2944368" y="1889593"/>
                </a:lnTo>
                <a:lnTo>
                  <a:pt x="2944368" y="0"/>
                </a:lnTo>
                <a:close/>
              </a:path>
            </a:pathLst>
          </a:custGeom>
          <a:solidFill>
            <a:srgbClr val="185EA5">
              <a:alpha val="54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4023359" y="0"/>
            <a:ext cx="2011680" cy="1371600"/>
          </a:xfrm>
          <a:custGeom>
            <a:avLst/>
            <a:gdLst/>
            <a:ahLst/>
            <a:cxnLst/>
            <a:rect l="l" t="t" r="r" b="b"/>
            <a:pathLst>
              <a:path w="2011679" h="1371600">
                <a:moveTo>
                  <a:pt x="1943006" y="0"/>
                </a:moveTo>
                <a:lnTo>
                  <a:pt x="68673" y="0"/>
                </a:lnTo>
                <a:lnTo>
                  <a:pt x="54253" y="39037"/>
                </a:lnTo>
                <a:lnTo>
                  <a:pt x="40175" y="83389"/>
                </a:lnTo>
                <a:lnTo>
                  <a:pt x="28119" y="128603"/>
                </a:lnTo>
                <a:lnTo>
                  <a:pt x="18136" y="174626"/>
                </a:lnTo>
                <a:lnTo>
                  <a:pt x="10280" y="221406"/>
                </a:lnTo>
                <a:lnTo>
                  <a:pt x="4604" y="268890"/>
                </a:lnTo>
                <a:lnTo>
                  <a:pt x="1159" y="317026"/>
                </a:lnTo>
                <a:lnTo>
                  <a:pt x="0" y="365759"/>
                </a:lnTo>
                <a:lnTo>
                  <a:pt x="1159" y="414493"/>
                </a:lnTo>
                <a:lnTo>
                  <a:pt x="4604" y="462629"/>
                </a:lnTo>
                <a:lnTo>
                  <a:pt x="10280" y="510113"/>
                </a:lnTo>
                <a:lnTo>
                  <a:pt x="18136" y="556893"/>
                </a:lnTo>
                <a:lnTo>
                  <a:pt x="28119" y="602916"/>
                </a:lnTo>
                <a:lnTo>
                  <a:pt x="40175" y="648130"/>
                </a:lnTo>
                <a:lnTo>
                  <a:pt x="54253" y="692482"/>
                </a:lnTo>
                <a:lnTo>
                  <a:pt x="70299" y="735919"/>
                </a:lnTo>
                <a:lnTo>
                  <a:pt x="88260" y="778389"/>
                </a:lnTo>
                <a:lnTo>
                  <a:pt x="108085" y="819838"/>
                </a:lnTo>
                <a:lnTo>
                  <a:pt x="129721" y="860215"/>
                </a:lnTo>
                <a:lnTo>
                  <a:pt x="153114" y="899466"/>
                </a:lnTo>
                <a:lnTo>
                  <a:pt x="178213" y="937539"/>
                </a:lnTo>
                <a:lnTo>
                  <a:pt x="204963" y="974382"/>
                </a:lnTo>
                <a:lnTo>
                  <a:pt x="233314" y="1009940"/>
                </a:lnTo>
                <a:lnTo>
                  <a:pt x="263211" y="1044163"/>
                </a:lnTo>
                <a:lnTo>
                  <a:pt x="294603" y="1076996"/>
                </a:lnTo>
                <a:lnTo>
                  <a:pt x="327436" y="1108388"/>
                </a:lnTo>
                <a:lnTo>
                  <a:pt x="361659" y="1138285"/>
                </a:lnTo>
                <a:lnTo>
                  <a:pt x="397217" y="1166636"/>
                </a:lnTo>
                <a:lnTo>
                  <a:pt x="434060" y="1193386"/>
                </a:lnTo>
                <a:lnTo>
                  <a:pt x="472133" y="1218485"/>
                </a:lnTo>
                <a:lnTo>
                  <a:pt x="511384" y="1241878"/>
                </a:lnTo>
                <a:lnTo>
                  <a:pt x="551761" y="1263514"/>
                </a:lnTo>
                <a:lnTo>
                  <a:pt x="593210" y="1283339"/>
                </a:lnTo>
                <a:lnTo>
                  <a:pt x="635680" y="1301300"/>
                </a:lnTo>
                <a:lnTo>
                  <a:pt x="679117" y="1317346"/>
                </a:lnTo>
                <a:lnTo>
                  <a:pt x="723469" y="1331424"/>
                </a:lnTo>
                <a:lnTo>
                  <a:pt x="768683" y="1343480"/>
                </a:lnTo>
                <a:lnTo>
                  <a:pt x="814706" y="1353463"/>
                </a:lnTo>
                <a:lnTo>
                  <a:pt x="861486" y="1361319"/>
                </a:lnTo>
                <a:lnTo>
                  <a:pt x="908970" y="1366995"/>
                </a:lnTo>
                <a:lnTo>
                  <a:pt x="957106" y="1370440"/>
                </a:lnTo>
                <a:lnTo>
                  <a:pt x="1005839" y="1371600"/>
                </a:lnTo>
                <a:lnTo>
                  <a:pt x="1054573" y="1370440"/>
                </a:lnTo>
                <a:lnTo>
                  <a:pt x="1102709" y="1366995"/>
                </a:lnTo>
                <a:lnTo>
                  <a:pt x="1150193" y="1361319"/>
                </a:lnTo>
                <a:lnTo>
                  <a:pt x="1196973" y="1353463"/>
                </a:lnTo>
                <a:lnTo>
                  <a:pt x="1242996" y="1343480"/>
                </a:lnTo>
                <a:lnTo>
                  <a:pt x="1288210" y="1331424"/>
                </a:lnTo>
                <a:lnTo>
                  <a:pt x="1332562" y="1317346"/>
                </a:lnTo>
                <a:lnTo>
                  <a:pt x="1375999" y="1301300"/>
                </a:lnTo>
                <a:lnTo>
                  <a:pt x="1418469" y="1283339"/>
                </a:lnTo>
                <a:lnTo>
                  <a:pt x="1459918" y="1263514"/>
                </a:lnTo>
                <a:lnTo>
                  <a:pt x="1500295" y="1241878"/>
                </a:lnTo>
                <a:lnTo>
                  <a:pt x="1539546" y="1218485"/>
                </a:lnTo>
                <a:lnTo>
                  <a:pt x="1577619" y="1193386"/>
                </a:lnTo>
                <a:lnTo>
                  <a:pt x="1614462" y="1166636"/>
                </a:lnTo>
                <a:lnTo>
                  <a:pt x="1650020" y="1138285"/>
                </a:lnTo>
                <a:lnTo>
                  <a:pt x="1684243" y="1108388"/>
                </a:lnTo>
                <a:lnTo>
                  <a:pt x="1717076" y="1076996"/>
                </a:lnTo>
                <a:lnTo>
                  <a:pt x="1748468" y="1044163"/>
                </a:lnTo>
                <a:lnTo>
                  <a:pt x="1778365" y="1009940"/>
                </a:lnTo>
                <a:lnTo>
                  <a:pt x="1806716" y="974382"/>
                </a:lnTo>
                <a:lnTo>
                  <a:pt x="1833466" y="937539"/>
                </a:lnTo>
                <a:lnTo>
                  <a:pt x="1858565" y="899466"/>
                </a:lnTo>
                <a:lnTo>
                  <a:pt x="1881958" y="860215"/>
                </a:lnTo>
                <a:lnTo>
                  <a:pt x="1903594" y="819838"/>
                </a:lnTo>
                <a:lnTo>
                  <a:pt x="1923419" y="778389"/>
                </a:lnTo>
                <a:lnTo>
                  <a:pt x="1941380" y="735919"/>
                </a:lnTo>
                <a:lnTo>
                  <a:pt x="1957426" y="692482"/>
                </a:lnTo>
                <a:lnTo>
                  <a:pt x="1971504" y="648130"/>
                </a:lnTo>
                <a:lnTo>
                  <a:pt x="1983560" y="602916"/>
                </a:lnTo>
                <a:lnTo>
                  <a:pt x="1993543" y="556893"/>
                </a:lnTo>
                <a:lnTo>
                  <a:pt x="2001399" y="510113"/>
                </a:lnTo>
                <a:lnTo>
                  <a:pt x="2007075" y="462629"/>
                </a:lnTo>
                <a:lnTo>
                  <a:pt x="2010520" y="414493"/>
                </a:lnTo>
                <a:lnTo>
                  <a:pt x="2011679" y="365759"/>
                </a:lnTo>
                <a:lnTo>
                  <a:pt x="2010520" y="317026"/>
                </a:lnTo>
                <a:lnTo>
                  <a:pt x="2007075" y="268890"/>
                </a:lnTo>
                <a:lnTo>
                  <a:pt x="2001399" y="221406"/>
                </a:lnTo>
                <a:lnTo>
                  <a:pt x="1993543" y="174626"/>
                </a:lnTo>
                <a:lnTo>
                  <a:pt x="1983560" y="128603"/>
                </a:lnTo>
                <a:lnTo>
                  <a:pt x="1971504" y="83389"/>
                </a:lnTo>
                <a:lnTo>
                  <a:pt x="1957426" y="39037"/>
                </a:lnTo>
                <a:lnTo>
                  <a:pt x="1943006" y="0"/>
                </a:lnTo>
                <a:close/>
              </a:path>
            </a:pathLst>
          </a:custGeom>
          <a:solidFill>
            <a:srgbClr val="1C7EC1">
              <a:alpha val="25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600200" y="1078991"/>
            <a:ext cx="219456" cy="219455"/>
          </a:xfrm>
          <a:prstGeom prst="rect">
            <a:avLst/>
          </a:prstGeom>
        </p:spPr>
      </p:pic>
      <p:sp>
        <p:nvSpPr>
          <p:cNvPr id="20" name="bg object 20"/>
          <p:cNvSpPr/>
          <p:nvPr/>
        </p:nvSpPr>
        <p:spPr>
          <a:xfrm>
            <a:off x="8092440" y="2898648"/>
            <a:ext cx="311150" cy="311150"/>
          </a:xfrm>
          <a:custGeom>
            <a:avLst/>
            <a:gdLst/>
            <a:ahLst/>
            <a:cxnLst/>
            <a:rect l="l" t="t" r="r" b="b"/>
            <a:pathLst>
              <a:path w="311150" h="311150">
                <a:moveTo>
                  <a:pt x="155448" y="0"/>
                </a:moveTo>
                <a:lnTo>
                  <a:pt x="106314" y="7924"/>
                </a:lnTo>
                <a:lnTo>
                  <a:pt x="63642" y="29992"/>
                </a:lnTo>
                <a:lnTo>
                  <a:pt x="29992" y="63642"/>
                </a:lnTo>
                <a:lnTo>
                  <a:pt x="7924" y="106314"/>
                </a:lnTo>
                <a:lnTo>
                  <a:pt x="0" y="155448"/>
                </a:lnTo>
                <a:lnTo>
                  <a:pt x="7924" y="204581"/>
                </a:lnTo>
                <a:lnTo>
                  <a:pt x="29992" y="247253"/>
                </a:lnTo>
                <a:lnTo>
                  <a:pt x="63642" y="280903"/>
                </a:lnTo>
                <a:lnTo>
                  <a:pt x="106314" y="302971"/>
                </a:lnTo>
                <a:lnTo>
                  <a:pt x="155448" y="310896"/>
                </a:lnTo>
                <a:lnTo>
                  <a:pt x="204581" y="302971"/>
                </a:lnTo>
                <a:lnTo>
                  <a:pt x="247253" y="280903"/>
                </a:lnTo>
                <a:lnTo>
                  <a:pt x="280903" y="247253"/>
                </a:lnTo>
                <a:lnTo>
                  <a:pt x="302971" y="204581"/>
                </a:lnTo>
                <a:lnTo>
                  <a:pt x="310895" y="155448"/>
                </a:lnTo>
                <a:lnTo>
                  <a:pt x="302971" y="106314"/>
                </a:lnTo>
                <a:lnTo>
                  <a:pt x="280903" y="63642"/>
                </a:lnTo>
                <a:lnTo>
                  <a:pt x="247253" y="29992"/>
                </a:lnTo>
                <a:lnTo>
                  <a:pt x="204581" y="7924"/>
                </a:lnTo>
                <a:lnTo>
                  <a:pt x="155448" y="0"/>
                </a:lnTo>
                <a:close/>
              </a:path>
            </a:pathLst>
          </a:custGeom>
          <a:solidFill>
            <a:srgbClr val="A8D4F4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0" y="2596895"/>
            <a:ext cx="1719580" cy="1828800"/>
          </a:xfrm>
          <a:custGeom>
            <a:avLst/>
            <a:gdLst/>
            <a:ahLst/>
            <a:cxnLst/>
            <a:rect l="l" t="t" r="r" b="b"/>
            <a:pathLst>
              <a:path w="1719580" h="1828800">
                <a:moveTo>
                  <a:pt x="804672" y="0"/>
                </a:moveTo>
                <a:lnTo>
                  <a:pt x="756109" y="1267"/>
                </a:lnTo>
                <a:lnTo>
                  <a:pt x="708206" y="5027"/>
                </a:lnTo>
                <a:lnTo>
                  <a:pt x="661027" y="11217"/>
                </a:lnTo>
                <a:lnTo>
                  <a:pt x="614634" y="19774"/>
                </a:lnTo>
                <a:lnTo>
                  <a:pt x="569091" y="30633"/>
                </a:lnTo>
                <a:lnTo>
                  <a:pt x="524461" y="43733"/>
                </a:lnTo>
                <a:lnTo>
                  <a:pt x="480807" y="59010"/>
                </a:lnTo>
                <a:lnTo>
                  <a:pt x="438193" y="76400"/>
                </a:lnTo>
                <a:lnTo>
                  <a:pt x="396681" y="95841"/>
                </a:lnTo>
                <a:lnTo>
                  <a:pt x="356335" y="117269"/>
                </a:lnTo>
                <a:lnTo>
                  <a:pt x="317218" y="140621"/>
                </a:lnTo>
                <a:lnTo>
                  <a:pt x="279393" y="165834"/>
                </a:lnTo>
                <a:lnTo>
                  <a:pt x="242923" y="192844"/>
                </a:lnTo>
                <a:lnTo>
                  <a:pt x="207872" y="221589"/>
                </a:lnTo>
                <a:lnTo>
                  <a:pt x="174302" y="252006"/>
                </a:lnTo>
                <a:lnTo>
                  <a:pt x="142278" y="284030"/>
                </a:lnTo>
                <a:lnTo>
                  <a:pt x="111861" y="317600"/>
                </a:lnTo>
                <a:lnTo>
                  <a:pt x="83116" y="352651"/>
                </a:lnTo>
                <a:lnTo>
                  <a:pt x="56106" y="389121"/>
                </a:lnTo>
                <a:lnTo>
                  <a:pt x="30893" y="426946"/>
                </a:lnTo>
                <a:lnTo>
                  <a:pt x="7541" y="466063"/>
                </a:lnTo>
                <a:lnTo>
                  <a:pt x="0" y="480262"/>
                </a:lnTo>
                <a:lnTo>
                  <a:pt x="0" y="1348537"/>
                </a:lnTo>
                <a:lnTo>
                  <a:pt x="30893" y="1401853"/>
                </a:lnTo>
                <a:lnTo>
                  <a:pt x="56106" y="1439678"/>
                </a:lnTo>
                <a:lnTo>
                  <a:pt x="83116" y="1476148"/>
                </a:lnTo>
                <a:lnTo>
                  <a:pt x="111861" y="1511199"/>
                </a:lnTo>
                <a:lnTo>
                  <a:pt x="142278" y="1544769"/>
                </a:lnTo>
                <a:lnTo>
                  <a:pt x="174302" y="1576793"/>
                </a:lnTo>
                <a:lnTo>
                  <a:pt x="207872" y="1607210"/>
                </a:lnTo>
                <a:lnTo>
                  <a:pt x="242923" y="1635955"/>
                </a:lnTo>
                <a:lnTo>
                  <a:pt x="279393" y="1662965"/>
                </a:lnTo>
                <a:lnTo>
                  <a:pt x="317218" y="1688178"/>
                </a:lnTo>
                <a:lnTo>
                  <a:pt x="356335" y="1711530"/>
                </a:lnTo>
                <a:lnTo>
                  <a:pt x="396681" y="1732958"/>
                </a:lnTo>
                <a:lnTo>
                  <a:pt x="438193" y="1752399"/>
                </a:lnTo>
                <a:lnTo>
                  <a:pt x="480807" y="1769789"/>
                </a:lnTo>
                <a:lnTo>
                  <a:pt x="524461" y="1785066"/>
                </a:lnTo>
                <a:lnTo>
                  <a:pt x="569091" y="1798166"/>
                </a:lnTo>
                <a:lnTo>
                  <a:pt x="614634" y="1809025"/>
                </a:lnTo>
                <a:lnTo>
                  <a:pt x="661027" y="1817582"/>
                </a:lnTo>
                <a:lnTo>
                  <a:pt x="708206" y="1823772"/>
                </a:lnTo>
                <a:lnTo>
                  <a:pt x="756109" y="1827532"/>
                </a:lnTo>
                <a:lnTo>
                  <a:pt x="804672" y="1828800"/>
                </a:lnTo>
                <a:lnTo>
                  <a:pt x="853234" y="1827532"/>
                </a:lnTo>
                <a:lnTo>
                  <a:pt x="901137" y="1823772"/>
                </a:lnTo>
                <a:lnTo>
                  <a:pt x="948316" y="1817582"/>
                </a:lnTo>
                <a:lnTo>
                  <a:pt x="994709" y="1809025"/>
                </a:lnTo>
                <a:lnTo>
                  <a:pt x="1040252" y="1798166"/>
                </a:lnTo>
                <a:lnTo>
                  <a:pt x="1084882" y="1785066"/>
                </a:lnTo>
                <a:lnTo>
                  <a:pt x="1128536" y="1769789"/>
                </a:lnTo>
                <a:lnTo>
                  <a:pt x="1171150" y="1752399"/>
                </a:lnTo>
                <a:lnTo>
                  <a:pt x="1212662" y="1732958"/>
                </a:lnTo>
                <a:lnTo>
                  <a:pt x="1253008" y="1711530"/>
                </a:lnTo>
                <a:lnTo>
                  <a:pt x="1292125" y="1688178"/>
                </a:lnTo>
                <a:lnTo>
                  <a:pt x="1329950" y="1662965"/>
                </a:lnTo>
                <a:lnTo>
                  <a:pt x="1366420" y="1635955"/>
                </a:lnTo>
                <a:lnTo>
                  <a:pt x="1401471" y="1607210"/>
                </a:lnTo>
                <a:lnTo>
                  <a:pt x="1435041" y="1576793"/>
                </a:lnTo>
                <a:lnTo>
                  <a:pt x="1467065" y="1544769"/>
                </a:lnTo>
                <a:lnTo>
                  <a:pt x="1497482" y="1511199"/>
                </a:lnTo>
                <a:lnTo>
                  <a:pt x="1526227" y="1476148"/>
                </a:lnTo>
                <a:lnTo>
                  <a:pt x="1553237" y="1439678"/>
                </a:lnTo>
                <a:lnTo>
                  <a:pt x="1578450" y="1401853"/>
                </a:lnTo>
                <a:lnTo>
                  <a:pt x="1601802" y="1362736"/>
                </a:lnTo>
                <a:lnTo>
                  <a:pt x="1623230" y="1322390"/>
                </a:lnTo>
                <a:lnTo>
                  <a:pt x="1642671" y="1280878"/>
                </a:lnTo>
                <a:lnTo>
                  <a:pt x="1660061" y="1238264"/>
                </a:lnTo>
                <a:lnTo>
                  <a:pt x="1675338" y="1194610"/>
                </a:lnTo>
                <a:lnTo>
                  <a:pt x="1688438" y="1149980"/>
                </a:lnTo>
                <a:lnTo>
                  <a:pt x="1699297" y="1104437"/>
                </a:lnTo>
                <a:lnTo>
                  <a:pt x="1707854" y="1058044"/>
                </a:lnTo>
                <a:lnTo>
                  <a:pt x="1714044" y="1010865"/>
                </a:lnTo>
                <a:lnTo>
                  <a:pt x="1717804" y="962962"/>
                </a:lnTo>
                <a:lnTo>
                  <a:pt x="1719072" y="914400"/>
                </a:lnTo>
                <a:lnTo>
                  <a:pt x="1717804" y="865837"/>
                </a:lnTo>
                <a:lnTo>
                  <a:pt x="1714044" y="817934"/>
                </a:lnTo>
                <a:lnTo>
                  <a:pt x="1707854" y="770755"/>
                </a:lnTo>
                <a:lnTo>
                  <a:pt x="1699297" y="724362"/>
                </a:lnTo>
                <a:lnTo>
                  <a:pt x="1688438" y="678819"/>
                </a:lnTo>
                <a:lnTo>
                  <a:pt x="1675338" y="634189"/>
                </a:lnTo>
                <a:lnTo>
                  <a:pt x="1660061" y="590535"/>
                </a:lnTo>
                <a:lnTo>
                  <a:pt x="1642671" y="547921"/>
                </a:lnTo>
                <a:lnTo>
                  <a:pt x="1623230" y="506409"/>
                </a:lnTo>
                <a:lnTo>
                  <a:pt x="1601802" y="466063"/>
                </a:lnTo>
                <a:lnTo>
                  <a:pt x="1578450" y="426946"/>
                </a:lnTo>
                <a:lnTo>
                  <a:pt x="1553237" y="389121"/>
                </a:lnTo>
                <a:lnTo>
                  <a:pt x="1526227" y="352651"/>
                </a:lnTo>
                <a:lnTo>
                  <a:pt x="1497482" y="317600"/>
                </a:lnTo>
                <a:lnTo>
                  <a:pt x="1467065" y="284030"/>
                </a:lnTo>
                <a:lnTo>
                  <a:pt x="1435041" y="252006"/>
                </a:lnTo>
                <a:lnTo>
                  <a:pt x="1401471" y="221589"/>
                </a:lnTo>
                <a:lnTo>
                  <a:pt x="1366420" y="192844"/>
                </a:lnTo>
                <a:lnTo>
                  <a:pt x="1329950" y="165834"/>
                </a:lnTo>
                <a:lnTo>
                  <a:pt x="1292125" y="140621"/>
                </a:lnTo>
                <a:lnTo>
                  <a:pt x="1253008" y="117269"/>
                </a:lnTo>
                <a:lnTo>
                  <a:pt x="1212662" y="95841"/>
                </a:lnTo>
                <a:lnTo>
                  <a:pt x="1171150" y="76400"/>
                </a:lnTo>
                <a:lnTo>
                  <a:pt x="1128536" y="59010"/>
                </a:lnTo>
                <a:lnTo>
                  <a:pt x="1084882" y="43733"/>
                </a:lnTo>
                <a:lnTo>
                  <a:pt x="1040252" y="30633"/>
                </a:lnTo>
                <a:lnTo>
                  <a:pt x="994709" y="19774"/>
                </a:lnTo>
                <a:lnTo>
                  <a:pt x="948316" y="11217"/>
                </a:lnTo>
                <a:lnTo>
                  <a:pt x="901137" y="5027"/>
                </a:lnTo>
                <a:lnTo>
                  <a:pt x="853234" y="1267"/>
                </a:lnTo>
                <a:lnTo>
                  <a:pt x="804672" y="0"/>
                </a:lnTo>
                <a:close/>
              </a:path>
            </a:pathLst>
          </a:custGeom>
          <a:solidFill>
            <a:srgbClr val="185EA5">
              <a:alpha val="34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2920" y="621792"/>
            <a:ext cx="9052560" cy="24871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02920" y="3575304"/>
            <a:ext cx="9052560" cy="1025956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419856" y="14456664"/>
            <a:ext cx="3218688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02920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242048" y="14456664"/>
            <a:ext cx="2313432" cy="7772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106127" y="1397508"/>
            <a:ext cx="3846195" cy="604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89330" algn="l"/>
                <a:tab pos="1767205" algn="l"/>
                <a:tab pos="3188970" algn="l"/>
              </a:tabLst>
            </a:pPr>
            <a:r>
              <a:rPr sz="3800" spc="-20" dirty="0">
                <a:solidFill>
                  <a:srgbClr val="A8D4F4"/>
                </a:solidFill>
                <a:latin typeface="Arial"/>
                <a:cs typeface="Arial"/>
              </a:rPr>
              <a:t>IT'S</a:t>
            </a:r>
            <a:r>
              <a:rPr sz="3800" dirty="0">
                <a:solidFill>
                  <a:srgbClr val="A8D4F4"/>
                </a:solidFill>
                <a:latin typeface="Arial"/>
                <a:cs typeface="Arial"/>
              </a:rPr>
              <a:t>	</a:t>
            </a:r>
            <a:r>
              <a:rPr sz="3800" spc="-25" dirty="0">
                <a:solidFill>
                  <a:srgbClr val="A8D4F4"/>
                </a:solidFill>
                <a:latin typeface="Arial"/>
                <a:cs typeface="Arial"/>
              </a:rPr>
              <a:t>AS</a:t>
            </a:r>
            <a:r>
              <a:rPr sz="3800" dirty="0">
                <a:solidFill>
                  <a:srgbClr val="A8D4F4"/>
                </a:solidFill>
                <a:latin typeface="Arial"/>
                <a:cs typeface="Arial"/>
              </a:rPr>
              <a:t>	</a:t>
            </a:r>
            <a:r>
              <a:rPr sz="3800" spc="-20" dirty="0">
                <a:solidFill>
                  <a:srgbClr val="A8D4F4"/>
                </a:solidFill>
                <a:latin typeface="Arial"/>
                <a:cs typeface="Arial"/>
              </a:rPr>
              <a:t>EASY</a:t>
            </a:r>
            <a:r>
              <a:rPr sz="3800" dirty="0">
                <a:solidFill>
                  <a:srgbClr val="A8D4F4"/>
                </a:solidFill>
                <a:latin typeface="Arial"/>
                <a:cs typeface="Arial"/>
              </a:rPr>
              <a:t>	</a:t>
            </a:r>
            <a:r>
              <a:rPr sz="3800" spc="-35" dirty="0">
                <a:solidFill>
                  <a:srgbClr val="A8D4F4"/>
                </a:solidFill>
                <a:latin typeface="Arial"/>
                <a:cs typeface="Arial"/>
              </a:rPr>
              <a:t>AS</a:t>
            </a:r>
            <a:endParaRPr sz="3800">
              <a:latin typeface="Arial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2819400" y="1189228"/>
            <a:ext cx="2814321" cy="474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31000" b="1" spc="3090" dirty="0">
                <a:solidFill>
                  <a:srgbClr val="FFFFFF"/>
                </a:solidFill>
                <a:latin typeface="Arial"/>
                <a:cs typeface="Arial"/>
              </a:rPr>
              <a:t>6</a:t>
            </a:r>
            <a:endParaRPr sz="46500" baseline="-14157" dirty="0">
              <a:latin typeface="Arial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637588" y="8309356"/>
            <a:ext cx="6783070" cy="1087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3220"/>
              </a:lnSpc>
              <a:spcBef>
                <a:spcPts val="100"/>
              </a:spcBef>
            </a:pP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TELL</a:t>
            </a:r>
            <a:r>
              <a:rPr sz="2800" spc="-15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YOUR</a:t>
            </a:r>
            <a:r>
              <a:rPr sz="2800" spc="-10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PARENTS</a:t>
            </a:r>
            <a:r>
              <a:rPr sz="2800" spc="-10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TO</a:t>
            </a:r>
            <a:r>
              <a:rPr sz="2800" spc="-10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SIGN</a:t>
            </a:r>
            <a:r>
              <a:rPr sz="2800" spc="-15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dirty="0">
                <a:solidFill>
                  <a:srgbClr val="0A4F8C"/>
                </a:solidFill>
                <a:latin typeface="Arial"/>
                <a:cs typeface="Arial"/>
              </a:rPr>
              <a:t>UP</a:t>
            </a:r>
            <a:r>
              <a:rPr sz="2800" spc="-10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800" spc="-25" dirty="0">
                <a:solidFill>
                  <a:srgbClr val="0A4F8C"/>
                </a:solidFill>
                <a:latin typeface="Arial"/>
                <a:cs typeface="Arial"/>
              </a:rPr>
              <a:t>FOR</a:t>
            </a:r>
            <a:endParaRPr sz="2800">
              <a:latin typeface="Arial"/>
              <a:cs typeface="Arial"/>
            </a:endParaRPr>
          </a:p>
          <a:p>
            <a:pPr algn="ctr">
              <a:lnSpc>
                <a:spcPts val="5140"/>
              </a:lnSpc>
              <a:tabLst>
                <a:tab pos="3383915" algn="l"/>
              </a:tabLst>
            </a:pPr>
            <a:r>
              <a:rPr sz="4400" b="1" spc="-10" dirty="0">
                <a:solidFill>
                  <a:srgbClr val="0A4F8C"/>
                </a:solidFill>
                <a:latin typeface="Arial"/>
                <a:cs typeface="Arial"/>
              </a:rPr>
              <a:t>SchoolCash</a:t>
            </a:r>
            <a:r>
              <a:rPr sz="4400" b="1" dirty="0">
                <a:solidFill>
                  <a:srgbClr val="0A4F8C"/>
                </a:solidFill>
                <a:latin typeface="Arial"/>
                <a:cs typeface="Arial"/>
              </a:rPr>
              <a:t>	</a:t>
            </a:r>
            <a:r>
              <a:rPr sz="4400" b="1" spc="-10" dirty="0">
                <a:solidFill>
                  <a:srgbClr val="0A4F8C"/>
                </a:solidFill>
                <a:latin typeface="Arial"/>
                <a:cs typeface="Arial"/>
              </a:rPr>
              <a:t>Online</a:t>
            </a:r>
            <a:endParaRPr sz="4400">
              <a:latin typeface="Arial"/>
              <a:cs typeface="Arial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1371600" y="9747504"/>
            <a:ext cx="7315200" cy="0"/>
          </a:xfrm>
          <a:custGeom>
            <a:avLst/>
            <a:gdLst/>
            <a:ahLst/>
            <a:cxnLst/>
            <a:rect l="l" t="t" r="r" b="b"/>
            <a:pathLst>
              <a:path w="7315200">
                <a:moveTo>
                  <a:pt x="0" y="0"/>
                </a:moveTo>
                <a:lnTo>
                  <a:pt x="7315200" y="0"/>
                </a:lnTo>
              </a:path>
            </a:pathLst>
          </a:custGeom>
          <a:ln w="19050">
            <a:solidFill>
              <a:srgbClr val="B5D4F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066800" y="9877043"/>
            <a:ext cx="7949183" cy="785471"/>
          </a:xfrm>
          <a:prstGeom prst="rect">
            <a:avLst/>
          </a:prstGeom>
        </p:spPr>
        <p:txBody>
          <a:bodyPr vert="horz" wrap="square" lIns="0" tIns="9207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725"/>
              </a:spcBef>
            </a:pPr>
            <a:r>
              <a:rPr lang="en-US" sz="2000" dirty="0">
                <a:solidFill>
                  <a:srgbClr val="444441"/>
                </a:solidFill>
                <a:latin typeface="Arial"/>
                <a:cs typeface="Arial"/>
              </a:rPr>
              <a:t>Parents can p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ay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for</a:t>
            </a:r>
            <a:r>
              <a:rPr sz="2000" spc="-10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lang="en-US" sz="2000" dirty="0">
                <a:solidFill>
                  <a:srgbClr val="444441"/>
                </a:solidFill>
                <a:latin typeface="Arial"/>
                <a:cs typeface="Arial"/>
              </a:rPr>
              <a:t>all school fees and items quickly and easily</a:t>
            </a:r>
            <a:r>
              <a:rPr sz="2000" spc="-10" dirty="0">
                <a:solidFill>
                  <a:srgbClr val="444441"/>
                </a:solidFill>
                <a:latin typeface="Arial"/>
                <a:cs typeface="Arial"/>
              </a:rPr>
              <a:t>.</a:t>
            </a:r>
            <a:endParaRPr sz="2000" dirty="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620"/>
              </a:spcBef>
            </a:pP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All</a:t>
            </a:r>
            <a:r>
              <a:rPr sz="2000" spc="-20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they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need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is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a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free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account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—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done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dirty="0">
                <a:solidFill>
                  <a:srgbClr val="444441"/>
                </a:solidFill>
                <a:latin typeface="Arial"/>
                <a:cs typeface="Arial"/>
              </a:rPr>
              <a:t>in</a:t>
            </a:r>
            <a:r>
              <a:rPr sz="2000" spc="-15" dirty="0">
                <a:solidFill>
                  <a:srgbClr val="444441"/>
                </a:solidFill>
                <a:latin typeface="Arial"/>
                <a:cs typeface="Arial"/>
              </a:rPr>
              <a:t> </a:t>
            </a:r>
            <a:r>
              <a:rPr sz="2000" spc="-10" dirty="0">
                <a:solidFill>
                  <a:srgbClr val="444441"/>
                </a:solidFill>
                <a:latin typeface="Arial"/>
                <a:cs typeface="Arial"/>
              </a:rPr>
              <a:t>minutes.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685800" y="11384280"/>
            <a:ext cx="2761615" cy="475615"/>
          </a:xfrm>
          <a:custGeom>
            <a:avLst/>
            <a:gdLst/>
            <a:ahLst/>
            <a:cxnLst/>
            <a:rect l="l" t="t" r="r" b="b"/>
            <a:pathLst>
              <a:path w="2761615" h="475615">
                <a:moveTo>
                  <a:pt x="2523744" y="0"/>
                </a:moveTo>
                <a:lnTo>
                  <a:pt x="237744" y="0"/>
                </a:lnTo>
                <a:lnTo>
                  <a:pt x="189795" y="4825"/>
                </a:lnTo>
                <a:lnTo>
                  <a:pt x="145151" y="18665"/>
                </a:lnTo>
                <a:lnTo>
                  <a:pt x="104765" y="40570"/>
                </a:lnTo>
                <a:lnTo>
                  <a:pt x="69587" y="69587"/>
                </a:lnTo>
                <a:lnTo>
                  <a:pt x="40570" y="104765"/>
                </a:lnTo>
                <a:lnTo>
                  <a:pt x="18665" y="145151"/>
                </a:lnTo>
                <a:lnTo>
                  <a:pt x="4825" y="189795"/>
                </a:lnTo>
                <a:lnTo>
                  <a:pt x="0" y="237744"/>
                </a:lnTo>
                <a:lnTo>
                  <a:pt x="4825" y="285692"/>
                </a:lnTo>
                <a:lnTo>
                  <a:pt x="18665" y="330336"/>
                </a:lnTo>
                <a:lnTo>
                  <a:pt x="40570" y="370722"/>
                </a:lnTo>
                <a:lnTo>
                  <a:pt x="69587" y="405900"/>
                </a:lnTo>
                <a:lnTo>
                  <a:pt x="104765" y="434917"/>
                </a:lnTo>
                <a:lnTo>
                  <a:pt x="145151" y="456822"/>
                </a:lnTo>
                <a:lnTo>
                  <a:pt x="189795" y="470662"/>
                </a:lnTo>
                <a:lnTo>
                  <a:pt x="237744" y="475488"/>
                </a:lnTo>
                <a:lnTo>
                  <a:pt x="2523744" y="475488"/>
                </a:lnTo>
                <a:lnTo>
                  <a:pt x="2571692" y="470662"/>
                </a:lnTo>
                <a:lnTo>
                  <a:pt x="2616336" y="456822"/>
                </a:lnTo>
                <a:lnTo>
                  <a:pt x="2656722" y="434917"/>
                </a:lnTo>
                <a:lnTo>
                  <a:pt x="2691900" y="405900"/>
                </a:lnTo>
                <a:lnTo>
                  <a:pt x="2720917" y="370722"/>
                </a:lnTo>
                <a:lnTo>
                  <a:pt x="2742822" y="330336"/>
                </a:lnTo>
                <a:lnTo>
                  <a:pt x="2756662" y="285692"/>
                </a:lnTo>
                <a:lnTo>
                  <a:pt x="2761488" y="237744"/>
                </a:lnTo>
                <a:lnTo>
                  <a:pt x="2756662" y="189795"/>
                </a:lnTo>
                <a:lnTo>
                  <a:pt x="2742822" y="145151"/>
                </a:lnTo>
                <a:lnTo>
                  <a:pt x="2720917" y="104765"/>
                </a:lnTo>
                <a:lnTo>
                  <a:pt x="2691900" y="69587"/>
                </a:lnTo>
                <a:lnTo>
                  <a:pt x="2656722" y="40570"/>
                </a:lnTo>
                <a:lnTo>
                  <a:pt x="2616336" y="18665"/>
                </a:lnTo>
                <a:lnTo>
                  <a:pt x="2571692" y="4825"/>
                </a:lnTo>
                <a:lnTo>
                  <a:pt x="2523744" y="0"/>
                </a:lnTo>
                <a:close/>
              </a:path>
            </a:pathLst>
          </a:custGeom>
          <a:solidFill>
            <a:srgbClr val="E6F0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240440" y="11474256"/>
            <a:ext cx="1705610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980" indent="-335280">
              <a:lnSpc>
                <a:spcPct val="100000"/>
              </a:lnSpc>
              <a:spcBef>
                <a:spcPts val="100"/>
              </a:spcBef>
              <a:buFont typeface="MS Gothic"/>
              <a:buChar char="✓"/>
              <a:tabLst>
                <a:tab pos="347980" algn="l"/>
              </a:tabLst>
            </a:pPr>
            <a:r>
              <a:rPr sz="1700" b="1" dirty="0">
                <a:solidFill>
                  <a:srgbClr val="0C447C"/>
                </a:solidFill>
                <a:latin typeface="Arial"/>
                <a:cs typeface="Arial"/>
              </a:rPr>
              <a:t>Free</a:t>
            </a:r>
            <a:r>
              <a:rPr sz="1700" b="1" spc="-40" dirty="0">
                <a:solidFill>
                  <a:srgbClr val="0C447C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0C447C"/>
                </a:solidFill>
                <a:latin typeface="Arial"/>
                <a:cs typeface="Arial"/>
              </a:rPr>
              <a:t>account</a:t>
            </a:r>
            <a:endParaRPr sz="1700">
              <a:latin typeface="Arial"/>
              <a:cs typeface="Arial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3648455" y="11384280"/>
            <a:ext cx="2761615" cy="475615"/>
          </a:xfrm>
          <a:custGeom>
            <a:avLst/>
            <a:gdLst/>
            <a:ahLst/>
            <a:cxnLst/>
            <a:rect l="l" t="t" r="r" b="b"/>
            <a:pathLst>
              <a:path w="2761615" h="475615">
                <a:moveTo>
                  <a:pt x="2523744" y="0"/>
                </a:moveTo>
                <a:lnTo>
                  <a:pt x="237744" y="0"/>
                </a:lnTo>
                <a:lnTo>
                  <a:pt x="189795" y="4825"/>
                </a:lnTo>
                <a:lnTo>
                  <a:pt x="145151" y="18665"/>
                </a:lnTo>
                <a:lnTo>
                  <a:pt x="104765" y="40570"/>
                </a:lnTo>
                <a:lnTo>
                  <a:pt x="69587" y="69587"/>
                </a:lnTo>
                <a:lnTo>
                  <a:pt x="40570" y="104765"/>
                </a:lnTo>
                <a:lnTo>
                  <a:pt x="18665" y="145151"/>
                </a:lnTo>
                <a:lnTo>
                  <a:pt x="4825" y="189795"/>
                </a:lnTo>
                <a:lnTo>
                  <a:pt x="0" y="237744"/>
                </a:lnTo>
                <a:lnTo>
                  <a:pt x="4825" y="285692"/>
                </a:lnTo>
                <a:lnTo>
                  <a:pt x="18665" y="330336"/>
                </a:lnTo>
                <a:lnTo>
                  <a:pt x="40570" y="370722"/>
                </a:lnTo>
                <a:lnTo>
                  <a:pt x="69587" y="405900"/>
                </a:lnTo>
                <a:lnTo>
                  <a:pt x="104765" y="434917"/>
                </a:lnTo>
                <a:lnTo>
                  <a:pt x="145151" y="456822"/>
                </a:lnTo>
                <a:lnTo>
                  <a:pt x="189795" y="470662"/>
                </a:lnTo>
                <a:lnTo>
                  <a:pt x="237744" y="475488"/>
                </a:lnTo>
                <a:lnTo>
                  <a:pt x="2523744" y="475488"/>
                </a:lnTo>
                <a:lnTo>
                  <a:pt x="2571692" y="470662"/>
                </a:lnTo>
                <a:lnTo>
                  <a:pt x="2616336" y="456822"/>
                </a:lnTo>
                <a:lnTo>
                  <a:pt x="2656722" y="434917"/>
                </a:lnTo>
                <a:lnTo>
                  <a:pt x="2691900" y="405900"/>
                </a:lnTo>
                <a:lnTo>
                  <a:pt x="2720917" y="370722"/>
                </a:lnTo>
                <a:lnTo>
                  <a:pt x="2742822" y="330336"/>
                </a:lnTo>
                <a:lnTo>
                  <a:pt x="2756662" y="285692"/>
                </a:lnTo>
                <a:lnTo>
                  <a:pt x="2761488" y="237744"/>
                </a:lnTo>
                <a:lnTo>
                  <a:pt x="2756662" y="189795"/>
                </a:lnTo>
                <a:lnTo>
                  <a:pt x="2742822" y="145151"/>
                </a:lnTo>
                <a:lnTo>
                  <a:pt x="2720917" y="104765"/>
                </a:lnTo>
                <a:lnTo>
                  <a:pt x="2691900" y="69587"/>
                </a:lnTo>
                <a:lnTo>
                  <a:pt x="2656722" y="40570"/>
                </a:lnTo>
                <a:lnTo>
                  <a:pt x="2616336" y="18665"/>
                </a:lnTo>
                <a:lnTo>
                  <a:pt x="2571692" y="4825"/>
                </a:lnTo>
                <a:lnTo>
                  <a:pt x="2523744" y="0"/>
                </a:lnTo>
                <a:close/>
              </a:path>
            </a:pathLst>
          </a:custGeom>
          <a:solidFill>
            <a:srgbClr val="E6F0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4305001" y="11474256"/>
            <a:ext cx="150177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980" indent="-335280">
              <a:lnSpc>
                <a:spcPct val="100000"/>
              </a:lnSpc>
              <a:spcBef>
                <a:spcPts val="100"/>
              </a:spcBef>
              <a:buFont typeface="MS Gothic"/>
              <a:buChar char="✓"/>
              <a:tabLst>
                <a:tab pos="347980" algn="l"/>
              </a:tabLst>
            </a:pPr>
            <a:r>
              <a:rPr sz="1700" b="1" dirty="0">
                <a:solidFill>
                  <a:srgbClr val="0C447C"/>
                </a:solidFill>
                <a:latin typeface="Arial"/>
                <a:cs typeface="Arial"/>
              </a:rPr>
              <a:t>Any</a:t>
            </a:r>
            <a:r>
              <a:rPr sz="1700" b="1" spc="-35" dirty="0">
                <a:solidFill>
                  <a:srgbClr val="0C447C"/>
                </a:solidFill>
                <a:latin typeface="Arial"/>
                <a:cs typeface="Arial"/>
              </a:rPr>
              <a:t> </a:t>
            </a:r>
            <a:r>
              <a:rPr sz="1700" b="1" spc="-10" dirty="0">
                <a:solidFill>
                  <a:srgbClr val="0C447C"/>
                </a:solidFill>
                <a:latin typeface="Arial"/>
                <a:cs typeface="Arial"/>
              </a:rPr>
              <a:t>device</a:t>
            </a:r>
            <a:endParaRPr sz="1700">
              <a:latin typeface="Arial"/>
              <a:cs typeface="Arial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6611111" y="11384280"/>
            <a:ext cx="2761615" cy="475615"/>
          </a:xfrm>
          <a:custGeom>
            <a:avLst/>
            <a:gdLst/>
            <a:ahLst/>
            <a:cxnLst/>
            <a:rect l="l" t="t" r="r" b="b"/>
            <a:pathLst>
              <a:path w="2761615" h="475615">
                <a:moveTo>
                  <a:pt x="2523744" y="0"/>
                </a:moveTo>
                <a:lnTo>
                  <a:pt x="237744" y="0"/>
                </a:lnTo>
                <a:lnTo>
                  <a:pt x="189795" y="4825"/>
                </a:lnTo>
                <a:lnTo>
                  <a:pt x="145151" y="18665"/>
                </a:lnTo>
                <a:lnTo>
                  <a:pt x="104765" y="40570"/>
                </a:lnTo>
                <a:lnTo>
                  <a:pt x="69587" y="69587"/>
                </a:lnTo>
                <a:lnTo>
                  <a:pt x="40570" y="104765"/>
                </a:lnTo>
                <a:lnTo>
                  <a:pt x="18665" y="145151"/>
                </a:lnTo>
                <a:lnTo>
                  <a:pt x="4825" y="189795"/>
                </a:lnTo>
                <a:lnTo>
                  <a:pt x="0" y="237744"/>
                </a:lnTo>
                <a:lnTo>
                  <a:pt x="4825" y="285692"/>
                </a:lnTo>
                <a:lnTo>
                  <a:pt x="18665" y="330336"/>
                </a:lnTo>
                <a:lnTo>
                  <a:pt x="40570" y="370722"/>
                </a:lnTo>
                <a:lnTo>
                  <a:pt x="69587" y="405900"/>
                </a:lnTo>
                <a:lnTo>
                  <a:pt x="104765" y="434917"/>
                </a:lnTo>
                <a:lnTo>
                  <a:pt x="145151" y="456822"/>
                </a:lnTo>
                <a:lnTo>
                  <a:pt x="189795" y="470662"/>
                </a:lnTo>
                <a:lnTo>
                  <a:pt x="237744" y="475488"/>
                </a:lnTo>
                <a:lnTo>
                  <a:pt x="2523744" y="475488"/>
                </a:lnTo>
                <a:lnTo>
                  <a:pt x="2571692" y="470662"/>
                </a:lnTo>
                <a:lnTo>
                  <a:pt x="2616336" y="456822"/>
                </a:lnTo>
                <a:lnTo>
                  <a:pt x="2656722" y="434917"/>
                </a:lnTo>
                <a:lnTo>
                  <a:pt x="2691900" y="405900"/>
                </a:lnTo>
                <a:lnTo>
                  <a:pt x="2720917" y="370722"/>
                </a:lnTo>
                <a:lnTo>
                  <a:pt x="2742822" y="330336"/>
                </a:lnTo>
                <a:lnTo>
                  <a:pt x="2756662" y="285692"/>
                </a:lnTo>
                <a:lnTo>
                  <a:pt x="2761488" y="237744"/>
                </a:lnTo>
                <a:lnTo>
                  <a:pt x="2756662" y="189795"/>
                </a:lnTo>
                <a:lnTo>
                  <a:pt x="2742822" y="145151"/>
                </a:lnTo>
                <a:lnTo>
                  <a:pt x="2720917" y="104765"/>
                </a:lnTo>
                <a:lnTo>
                  <a:pt x="2691900" y="69587"/>
                </a:lnTo>
                <a:lnTo>
                  <a:pt x="2656722" y="40570"/>
                </a:lnTo>
                <a:lnTo>
                  <a:pt x="2616336" y="18665"/>
                </a:lnTo>
                <a:lnTo>
                  <a:pt x="2571692" y="4825"/>
                </a:lnTo>
                <a:lnTo>
                  <a:pt x="2523744" y="0"/>
                </a:lnTo>
                <a:close/>
              </a:path>
            </a:pathLst>
          </a:custGeom>
          <a:solidFill>
            <a:srgbClr val="E6F0F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6967772" y="11474256"/>
            <a:ext cx="2101215" cy="284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47980" indent="-335280">
              <a:lnSpc>
                <a:spcPct val="100000"/>
              </a:lnSpc>
              <a:spcBef>
                <a:spcPts val="100"/>
              </a:spcBef>
              <a:buFont typeface="MS Gothic"/>
              <a:buChar char="✓"/>
              <a:tabLst>
                <a:tab pos="347980" algn="l"/>
              </a:tabLst>
            </a:pPr>
            <a:r>
              <a:rPr sz="1700" b="1" dirty="0">
                <a:solidFill>
                  <a:srgbClr val="0C447C"/>
                </a:solidFill>
                <a:latin typeface="Arial"/>
                <a:cs typeface="Arial"/>
              </a:rPr>
              <a:t>Register</a:t>
            </a:r>
            <a:r>
              <a:rPr sz="1700" b="1" spc="-35" dirty="0">
                <a:solidFill>
                  <a:srgbClr val="0C447C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0C447C"/>
                </a:solidFill>
                <a:latin typeface="Arial"/>
                <a:cs typeface="Arial"/>
              </a:rPr>
              <a:t>in</a:t>
            </a:r>
            <a:r>
              <a:rPr sz="1700" b="1" spc="-30" dirty="0">
                <a:solidFill>
                  <a:srgbClr val="0C447C"/>
                </a:solidFill>
                <a:latin typeface="Arial"/>
                <a:cs typeface="Arial"/>
              </a:rPr>
              <a:t> </a:t>
            </a:r>
            <a:r>
              <a:rPr sz="1700" b="1" dirty="0">
                <a:solidFill>
                  <a:srgbClr val="0C447C"/>
                </a:solidFill>
                <a:latin typeface="Arial"/>
                <a:cs typeface="Arial"/>
              </a:rPr>
              <a:t>2</a:t>
            </a:r>
            <a:r>
              <a:rPr sz="1700" b="1" spc="-30" dirty="0">
                <a:solidFill>
                  <a:srgbClr val="0C447C"/>
                </a:solidFill>
                <a:latin typeface="Arial"/>
                <a:cs typeface="Arial"/>
              </a:rPr>
              <a:t> </a:t>
            </a:r>
            <a:r>
              <a:rPr sz="1700" b="1" spc="-25" dirty="0">
                <a:solidFill>
                  <a:srgbClr val="0C447C"/>
                </a:solidFill>
                <a:latin typeface="Arial"/>
                <a:cs typeface="Arial"/>
              </a:rPr>
              <a:t>min</a:t>
            </a:r>
            <a:endParaRPr sz="1700">
              <a:latin typeface="Arial"/>
              <a:cs typeface="Arial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685800" y="12362688"/>
            <a:ext cx="6995159" cy="1508760"/>
            <a:chOff x="685800" y="12362688"/>
            <a:chExt cx="6995159" cy="1508760"/>
          </a:xfrm>
        </p:grpSpPr>
        <p:sp>
          <p:nvSpPr>
            <p:cNvPr id="14" name="object 14"/>
            <p:cNvSpPr/>
            <p:nvPr/>
          </p:nvSpPr>
          <p:spPr>
            <a:xfrm>
              <a:off x="685800" y="12362688"/>
              <a:ext cx="6995159" cy="1508760"/>
            </a:xfrm>
            <a:custGeom>
              <a:avLst/>
              <a:gdLst/>
              <a:ahLst/>
              <a:cxnLst/>
              <a:rect l="l" t="t" r="r" b="b"/>
              <a:pathLst>
                <a:path w="6995159" h="1508759">
                  <a:moveTo>
                    <a:pt x="6868159" y="0"/>
                  </a:moveTo>
                  <a:lnTo>
                    <a:pt x="127000" y="0"/>
                  </a:lnTo>
                  <a:lnTo>
                    <a:pt x="77538" y="9971"/>
                  </a:lnTo>
                  <a:lnTo>
                    <a:pt x="37172" y="37172"/>
                  </a:lnTo>
                  <a:lnTo>
                    <a:pt x="9971" y="77538"/>
                  </a:lnTo>
                  <a:lnTo>
                    <a:pt x="0" y="126999"/>
                  </a:lnTo>
                  <a:lnTo>
                    <a:pt x="0" y="1381759"/>
                  </a:lnTo>
                  <a:lnTo>
                    <a:pt x="9971" y="1431221"/>
                  </a:lnTo>
                  <a:lnTo>
                    <a:pt x="37172" y="1471587"/>
                  </a:lnTo>
                  <a:lnTo>
                    <a:pt x="77538" y="1498788"/>
                  </a:lnTo>
                  <a:lnTo>
                    <a:pt x="127000" y="1508759"/>
                  </a:lnTo>
                  <a:lnTo>
                    <a:pt x="6868159" y="1508759"/>
                  </a:lnTo>
                  <a:lnTo>
                    <a:pt x="6917621" y="1498788"/>
                  </a:lnTo>
                  <a:lnTo>
                    <a:pt x="6957987" y="1471587"/>
                  </a:lnTo>
                  <a:lnTo>
                    <a:pt x="6985188" y="1431221"/>
                  </a:lnTo>
                  <a:lnTo>
                    <a:pt x="6995159" y="1381759"/>
                  </a:lnTo>
                  <a:lnTo>
                    <a:pt x="6995159" y="126999"/>
                  </a:lnTo>
                  <a:lnTo>
                    <a:pt x="6985188" y="77538"/>
                  </a:lnTo>
                  <a:lnTo>
                    <a:pt x="6957987" y="37172"/>
                  </a:lnTo>
                  <a:lnTo>
                    <a:pt x="6917621" y="9971"/>
                  </a:lnTo>
                  <a:lnTo>
                    <a:pt x="6868159" y="0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720596" y="13139928"/>
              <a:ext cx="1298575" cy="0"/>
            </a:xfrm>
            <a:custGeom>
              <a:avLst/>
              <a:gdLst/>
              <a:ahLst/>
              <a:cxnLst/>
              <a:rect l="l" t="t" r="r" b="b"/>
              <a:pathLst>
                <a:path w="1298575">
                  <a:moveTo>
                    <a:pt x="0" y="0"/>
                  </a:moveTo>
                  <a:lnTo>
                    <a:pt x="1298448" y="0"/>
                  </a:lnTo>
                </a:path>
              </a:pathLst>
            </a:custGeom>
            <a:ln w="15240">
              <a:solidFill>
                <a:srgbClr val="185EA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243583" y="12920472"/>
              <a:ext cx="439420" cy="439420"/>
            </a:xfrm>
            <a:custGeom>
              <a:avLst/>
              <a:gdLst/>
              <a:ahLst/>
              <a:cxnLst/>
              <a:rect l="l" t="t" r="r" b="b"/>
              <a:pathLst>
                <a:path w="439419" h="439419">
                  <a:moveTo>
                    <a:pt x="219456" y="0"/>
                  </a:moveTo>
                  <a:lnTo>
                    <a:pt x="175227" y="4458"/>
                  </a:lnTo>
                  <a:lnTo>
                    <a:pt x="134033" y="17245"/>
                  </a:lnTo>
                  <a:lnTo>
                    <a:pt x="96755" y="37479"/>
                  </a:lnTo>
                  <a:lnTo>
                    <a:pt x="64277" y="64277"/>
                  </a:lnTo>
                  <a:lnTo>
                    <a:pt x="37479" y="96755"/>
                  </a:lnTo>
                  <a:lnTo>
                    <a:pt x="17245" y="134033"/>
                  </a:lnTo>
                  <a:lnTo>
                    <a:pt x="4458" y="175227"/>
                  </a:lnTo>
                  <a:lnTo>
                    <a:pt x="0" y="219455"/>
                  </a:lnTo>
                  <a:lnTo>
                    <a:pt x="4458" y="263684"/>
                  </a:lnTo>
                  <a:lnTo>
                    <a:pt x="17245" y="304878"/>
                  </a:lnTo>
                  <a:lnTo>
                    <a:pt x="37479" y="342156"/>
                  </a:lnTo>
                  <a:lnTo>
                    <a:pt x="64277" y="374634"/>
                  </a:lnTo>
                  <a:lnTo>
                    <a:pt x="96755" y="401432"/>
                  </a:lnTo>
                  <a:lnTo>
                    <a:pt x="134033" y="421666"/>
                  </a:lnTo>
                  <a:lnTo>
                    <a:pt x="175227" y="434453"/>
                  </a:lnTo>
                  <a:lnTo>
                    <a:pt x="219456" y="438911"/>
                  </a:lnTo>
                  <a:lnTo>
                    <a:pt x="263684" y="434453"/>
                  </a:lnTo>
                  <a:lnTo>
                    <a:pt x="304878" y="421666"/>
                  </a:lnTo>
                  <a:lnTo>
                    <a:pt x="342156" y="401432"/>
                  </a:lnTo>
                  <a:lnTo>
                    <a:pt x="374634" y="374634"/>
                  </a:lnTo>
                  <a:lnTo>
                    <a:pt x="401432" y="342156"/>
                  </a:lnTo>
                  <a:lnTo>
                    <a:pt x="421666" y="304878"/>
                  </a:lnTo>
                  <a:lnTo>
                    <a:pt x="434453" y="263684"/>
                  </a:lnTo>
                  <a:lnTo>
                    <a:pt x="438911" y="219455"/>
                  </a:lnTo>
                  <a:lnTo>
                    <a:pt x="434453" y="175227"/>
                  </a:lnTo>
                  <a:lnTo>
                    <a:pt x="421666" y="134033"/>
                  </a:lnTo>
                  <a:lnTo>
                    <a:pt x="401432" y="96755"/>
                  </a:lnTo>
                  <a:lnTo>
                    <a:pt x="374634" y="64277"/>
                  </a:lnTo>
                  <a:lnTo>
                    <a:pt x="342156" y="37479"/>
                  </a:lnTo>
                  <a:lnTo>
                    <a:pt x="304878" y="17245"/>
                  </a:lnTo>
                  <a:lnTo>
                    <a:pt x="263684" y="4458"/>
                  </a:lnTo>
                  <a:lnTo>
                    <a:pt x="219456" y="0"/>
                  </a:lnTo>
                  <a:close/>
                </a:path>
              </a:pathLst>
            </a:custGeom>
            <a:solidFill>
              <a:srgbClr val="185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7" name="object 17"/>
          <p:cNvSpPr txBox="1"/>
          <p:nvPr/>
        </p:nvSpPr>
        <p:spPr>
          <a:xfrm>
            <a:off x="1386789" y="12967207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1</a:t>
            </a:r>
            <a:endParaRPr sz="1800">
              <a:latin typeface="Arial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143006" y="13391895"/>
            <a:ext cx="64071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spc="-10" dirty="0">
                <a:solidFill>
                  <a:srgbClr val="A8D4F4"/>
                </a:solidFill>
                <a:latin typeface="Arial"/>
                <a:cs typeface="Arial"/>
              </a:rPr>
              <a:t>Register</a:t>
            </a:r>
            <a:endParaRPr sz="1300">
              <a:latin typeface="Arial"/>
              <a:cs typeface="Arial"/>
            </a:endParaRPr>
          </a:p>
        </p:txBody>
      </p:sp>
      <p:grpSp>
        <p:nvGrpSpPr>
          <p:cNvPr id="19" name="object 19"/>
          <p:cNvGrpSpPr/>
          <p:nvPr/>
        </p:nvGrpSpPr>
        <p:grpSpPr>
          <a:xfrm>
            <a:off x="3057144" y="12920471"/>
            <a:ext cx="3596640" cy="439420"/>
            <a:chOff x="3057144" y="12920471"/>
            <a:chExt cx="3596640" cy="439420"/>
          </a:xfrm>
        </p:grpSpPr>
        <p:sp>
          <p:nvSpPr>
            <p:cNvPr id="20" name="object 20"/>
            <p:cNvSpPr/>
            <p:nvPr/>
          </p:nvSpPr>
          <p:spPr>
            <a:xfrm>
              <a:off x="3534156" y="13139927"/>
              <a:ext cx="1298575" cy="0"/>
            </a:xfrm>
            <a:custGeom>
              <a:avLst/>
              <a:gdLst/>
              <a:ahLst/>
              <a:cxnLst/>
              <a:rect l="l" t="t" r="r" b="b"/>
              <a:pathLst>
                <a:path w="1298575">
                  <a:moveTo>
                    <a:pt x="0" y="0"/>
                  </a:moveTo>
                  <a:lnTo>
                    <a:pt x="1298448" y="0"/>
                  </a:lnTo>
                </a:path>
              </a:pathLst>
            </a:custGeom>
            <a:ln w="15240">
              <a:solidFill>
                <a:srgbClr val="185EA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057144" y="12920471"/>
              <a:ext cx="439420" cy="439420"/>
            </a:xfrm>
            <a:custGeom>
              <a:avLst/>
              <a:gdLst/>
              <a:ahLst/>
              <a:cxnLst/>
              <a:rect l="l" t="t" r="r" b="b"/>
              <a:pathLst>
                <a:path w="439420" h="439419">
                  <a:moveTo>
                    <a:pt x="219456" y="0"/>
                  </a:moveTo>
                  <a:lnTo>
                    <a:pt x="175227" y="4458"/>
                  </a:lnTo>
                  <a:lnTo>
                    <a:pt x="134033" y="17245"/>
                  </a:lnTo>
                  <a:lnTo>
                    <a:pt x="96755" y="37479"/>
                  </a:lnTo>
                  <a:lnTo>
                    <a:pt x="64277" y="64277"/>
                  </a:lnTo>
                  <a:lnTo>
                    <a:pt x="37479" y="96755"/>
                  </a:lnTo>
                  <a:lnTo>
                    <a:pt x="17245" y="134033"/>
                  </a:lnTo>
                  <a:lnTo>
                    <a:pt x="4458" y="175227"/>
                  </a:lnTo>
                  <a:lnTo>
                    <a:pt x="0" y="219455"/>
                  </a:lnTo>
                  <a:lnTo>
                    <a:pt x="4458" y="263684"/>
                  </a:lnTo>
                  <a:lnTo>
                    <a:pt x="17245" y="304878"/>
                  </a:lnTo>
                  <a:lnTo>
                    <a:pt x="37479" y="342156"/>
                  </a:lnTo>
                  <a:lnTo>
                    <a:pt x="64277" y="374634"/>
                  </a:lnTo>
                  <a:lnTo>
                    <a:pt x="96755" y="401432"/>
                  </a:lnTo>
                  <a:lnTo>
                    <a:pt x="134033" y="421666"/>
                  </a:lnTo>
                  <a:lnTo>
                    <a:pt x="175227" y="434453"/>
                  </a:lnTo>
                  <a:lnTo>
                    <a:pt x="219456" y="438911"/>
                  </a:lnTo>
                  <a:lnTo>
                    <a:pt x="263684" y="434453"/>
                  </a:lnTo>
                  <a:lnTo>
                    <a:pt x="304878" y="421666"/>
                  </a:lnTo>
                  <a:lnTo>
                    <a:pt x="342156" y="401432"/>
                  </a:lnTo>
                  <a:lnTo>
                    <a:pt x="374634" y="374634"/>
                  </a:lnTo>
                  <a:lnTo>
                    <a:pt x="401432" y="342156"/>
                  </a:lnTo>
                  <a:lnTo>
                    <a:pt x="421666" y="304878"/>
                  </a:lnTo>
                  <a:lnTo>
                    <a:pt x="434453" y="263684"/>
                  </a:lnTo>
                  <a:lnTo>
                    <a:pt x="438911" y="219455"/>
                  </a:lnTo>
                  <a:lnTo>
                    <a:pt x="434453" y="175227"/>
                  </a:lnTo>
                  <a:lnTo>
                    <a:pt x="421666" y="134033"/>
                  </a:lnTo>
                  <a:lnTo>
                    <a:pt x="401432" y="96755"/>
                  </a:lnTo>
                  <a:lnTo>
                    <a:pt x="374634" y="64277"/>
                  </a:lnTo>
                  <a:lnTo>
                    <a:pt x="342156" y="37479"/>
                  </a:lnTo>
                  <a:lnTo>
                    <a:pt x="304878" y="17245"/>
                  </a:lnTo>
                  <a:lnTo>
                    <a:pt x="263684" y="4458"/>
                  </a:lnTo>
                  <a:lnTo>
                    <a:pt x="219456" y="0"/>
                  </a:lnTo>
                  <a:close/>
                </a:path>
              </a:pathLst>
            </a:custGeom>
            <a:solidFill>
              <a:srgbClr val="185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5347716" y="13139927"/>
              <a:ext cx="1298575" cy="0"/>
            </a:xfrm>
            <a:custGeom>
              <a:avLst/>
              <a:gdLst/>
              <a:ahLst/>
              <a:cxnLst/>
              <a:rect l="l" t="t" r="r" b="b"/>
              <a:pathLst>
                <a:path w="1298575">
                  <a:moveTo>
                    <a:pt x="0" y="0"/>
                  </a:moveTo>
                  <a:lnTo>
                    <a:pt x="1298448" y="0"/>
                  </a:lnTo>
                </a:path>
              </a:pathLst>
            </a:custGeom>
            <a:ln w="15240">
              <a:solidFill>
                <a:srgbClr val="185EA5"/>
              </a:solidFill>
              <a:prstDash val="sysDash"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870704" y="12920471"/>
              <a:ext cx="439420" cy="439420"/>
            </a:xfrm>
            <a:custGeom>
              <a:avLst/>
              <a:gdLst/>
              <a:ahLst/>
              <a:cxnLst/>
              <a:rect l="l" t="t" r="r" b="b"/>
              <a:pathLst>
                <a:path w="439420" h="439419">
                  <a:moveTo>
                    <a:pt x="219456" y="0"/>
                  </a:moveTo>
                  <a:lnTo>
                    <a:pt x="175227" y="4458"/>
                  </a:lnTo>
                  <a:lnTo>
                    <a:pt x="134033" y="17245"/>
                  </a:lnTo>
                  <a:lnTo>
                    <a:pt x="96755" y="37479"/>
                  </a:lnTo>
                  <a:lnTo>
                    <a:pt x="64277" y="64277"/>
                  </a:lnTo>
                  <a:lnTo>
                    <a:pt x="37479" y="96755"/>
                  </a:lnTo>
                  <a:lnTo>
                    <a:pt x="17245" y="134033"/>
                  </a:lnTo>
                  <a:lnTo>
                    <a:pt x="4458" y="175227"/>
                  </a:lnTo>
                  <a:lnTo>
                    <a:pt x="0" y="219455"/>
                  </a:lnTo>
                  <a:lnTo>
                    <a:pt x="4458" y="263684"/>
                  </a:lnTo>
                  <a:lnTo>
                    <a:pt x="17245" y="304878"/>
                  </a:lnTo>
                  <a:lnTo>
                    <a:pt x="37479" y="342156"/>
                  </a:lnTo>
                  <a:lnTo>
                    <a:pt x="64277" y="374634"/>
                  </a:lnTo>
                  <a:lnTo>
                    <a:pt x="96755" y="401432"/>
                  </a:lnTo>
                  <a:lnTo>
                    <a:pt x="134033" y="421666"/>
                  </a:lnTo>
                  <a:lnTo>
                    <a:pt x="175227" y="434453"/>
                  </a:lnTo>
                  <a:lnTo>
                    <a:pt x="219456" y="438911"/>
                  </a:lnTo>
                  <a:lnTo>
                    <a:pt x="263684" y="434453"/>
                  </a:lnTo>
                  <a:lnTo>
                    <a:pt x="304878" y="421666"/>
                  </a:lnTo>
                  <a:lnTo>
                    <a:pt x="342156" y="401432"/>
                  </a:lnTo>
                  <a:lnTo>
                    <a:pt x="374634" y="374634"/>
                  </a:lnTo>
                  <a:lnTo>
                    <a:pt x="401432" y="342156"/>
                  </a:lnTo>
                  <a:lnTo>
                    <a:pt x="421666" y="304878"/>
                  </a:lnTo>
                  <a:lnTo>
                    <a:pt x="434453" y="263684"/>
                  </a:lnTo>
                  <a:lnTo>
                    <a:pt x="438912" y="219455"/>
                  </a:lnTo>
                  <a:lnTo>
                    <a:pt x="434453" y="175227"/>
                  </a:lnTo>
                  <a:lnTo>
                    <a:pt x="421666" y="134033"/>
                  </a:lnTo>
                  <a:lnTo>
                    <a:pt x="401432" y="96755"/>
                  </a:lnTo>
                  <a:lnTo>
                    <a:pt x="374634" y="64277"/>
                  </a:lnTo>
                  <a:lnTo>
                    <a:pt x="342156" y="37479"/>
                  </a:lnTo>
                  <a:lnTo>
                    <a:pt x="304878" y="17245"/>
                  </a:lnTo>
                  <a:lnTo>
                    <a:pt x="263684" y="4458"/>
                  </a:lnTo>
                  <a:lnTo>
                    <a:pt x="219456" y="0"/>
                  </a:lnTo>
                  <a:close/>
                </a:path>
              </a:pathLst>
            </a:custGeom>
            <a:solidFill>
              <a:srgbClr val="185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2823330" y="12497816"/>
            <a:ext cx="2775585" cy="1117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6990" algn="ctr">
              <a:lnSpc>
                <a:spcPct val="100000"/>
              </a:lnSpc>
              <a:spcBef>
                <a:spcPts val="100"/>
              </a:spcBef>
            </a:pPr>
            <a:r>
              <a:rPr sz="1500" dirty="0">
                <a:solidFill>
                  <a:srgbClr val="A8D4F4"/>
                </a:solidFill>
                <a:latin typeface="Arial"/>
                <a:cs typeface="Arial"/>
              </a:rPr>
              <a:t>HOW TO GET </a:t>
            </a:r>
            <a:r>
              <a:rPr sz="1500" spc="-10" dirty="0">
                <a:solidFill>
                  <a:srgbClr val="A8D4F4"/>
                </a:solidFill>
                <a:latin typeface="Arial"/>
                <a:cs typeface="Arial"/>
              </a:rPr>
              <a:t>STARTED</a:t>
            </a:r>
            <a:endParaRPr sz="150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170"/>
              </a:spcBef>
            </a:pPr>
            <a:endParaRPr sz="1500">
              <a:latin typeface="Arial"/>
              <a:cs typeface="Arial"/>
            </a:endParaRPr>
          </a:p>
          <a:p>
            <a:pPr marL="389255">
              <a:lnSpc>
                <a:spcPct val="100000"/>
              </a:lnSpc>
              <a:tabLst>
                <a:tab pos="2202815" algn="l"/>
              </a:tabLst>
            </a:pP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2</a:t>
            </a:r>
            <a:r>
              <a:rPr sz="1800" b="1" dirty="0">
                <a:solidFill>
                  <a:srgbClr val="FFFFFF"/>
                </a:solidFill>
                <a:latin typeface="Arial"/>
                <a:cs typeface="Arial"/>
              </a:rPr>
              <a:t>	</a:t>
            </a: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3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185"/>
              </a:spcBef>
              <a:tabLst>
                <a:tab pos="1758314" algn="l"/>
              </a:tabLst>
            </a:pPr>
            <a:r>
              <a:rPr sz="1300" dirty="0">
                <a:solidFill>
                  <a:srgbClr val="A8D4F4"/>
                </a:solidFill>
                <a:latin typeface="Arial"/>
                <a:cs typeface="Arial"/>
              </a:rPr>
              <a:t>Add </a:t>
            </a:r>
            <a:r>
              <a:rPr sz="1300" spc="-10" dirty="0">
                <a:solidFill>
                  <a:srgbClr val="A8D4F4"/>
                </a:solidFill>
                <a:latin typeface="Arial"/>
                <a:cs typeface="Arial"/>
              </a:rPr>
              <a:t>student</a:t>
            </a:r>
            <a:r>
              <a:rPr sz="1300" dirty="0">
                <a:solidFill>
                  <a:srgbClr val="A8D4F4"/>
                </a:solidFill>
                <a:latin typeface="Arial"/>
                <a:cs typeface="Arial"/>
              </a:rPr>
              <a:t>	Browse</a:t>
            </a:r>
            <a:r>
              <a:rPr sz="1300" spc="-45" dirty="0">
                <a:solidFill>
                  <a:srgbClr val="A8D4F4"/>
                </a:solidFill>
                <a:latin typeface="Arial"/>
                <a:cs typeface="Arial"/>
              </a:rPr>
              <a:t> </a:t>
            </a:r>
            <a:r>
              <a:rPr sz="1300" spc="-10" dirty="0">
                <a:solidFill>
                  <a:srgbClr val="A8D4F4"/>
                </a:solidFill>
                <a:latin typeface="Arial"/>
                <a:cs typeface="Arial"/>
              </a:rPr>
              <a:t>items</a:t>
            </a:r>
            <a:endParaRPr sz="1300">
              <a:latin typeface="Arial"/>
              <a:cs typeface="Arial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684264" y="12920471"/>
            <a:ext cx="439420" cy="439420"/>
          </a:xfrm>
          <a:custGeom>
            <a:avLst/>
            <a:gdLst/>
            <a:ahLst/>
            <a:cxnLst/>
            <a:rect l="l" t="t" r="r" b="b"/>
            <a:pathLst>
              <a:path w="439420" h="439419">
                <a:moveTo>
                  <a:pt x="219455" y="0"/>
                </a:moveTo>
                <a:lnTo>
                  <a:pt x="175227" y="4458"/>
                </a:lnTo>
                <a:lnTo>
                  <a:pt x="134033" y="17245"/>
                </a:lnTo>
                <a:lnTo>
                  <a:pt x="96755" y="37479"/>
                </a:lnTo>
                <a:lnTo>
                  <a:pt x="64277" y="64277"/>
                </a:lnTo>
                <a:lnTo>
                  <a:pt x="37479" y="96755"/>
                </a:lnTo>
                <a:lnTo>
                  <a:pt x="17245" y="134033"/>
                </a:lnTo>
                <a:lnTo>
                  <a:pt x="4458" y="175227"/>
                </a:lnTo>
                <a:lnTo>
                  <a:pt x="0" y="219455"/>
                </a:lnTo>
                <a:lnTo>
                  <a:pt x="4458" y="263684"/>
                </a:lnTo>
                <a:lnTo>
                  <a:pt x="17245" y="304878"/>
                </a:lnTo>
                <a:lnTo>
                  <a:pt x="37479" y="342156"/>
                </a:lnTo>
                <a:lnTo>
                  <a:pt x="64277" y="374634"/>
                </a:lnTo>
                <a:lnTo>
                  <a:pt x="96755" y="401432"/>
                </a:lnTo>
                <a:lnTo>
                  <a:pt x="134033" y="421666"/>
                </a:lnTo>
                <a:lnTo>
                  <a:pt x="175227" y="434453"/>
                </a:lnTo>
                <a:lnTo>
                  <a:pt x="219455" y="438911"/>
                </a:lnTo>
                <a:lnTo>
                  <a:pt x="263684" y="434453"/>
                </a:lnTo>
                <a:lnTo>
                  <a:pt x="304878" y="421666"/>
                </a:lnTo>
                <a:lnTo>
                  <a:pt x="342156" y="401432"/>
                </a:lnTo>
                <a:lnTo>
                  <a:pt x="374634" y="374634"/>
                </a:lnTo>
                <a:lnTo>
                  <a:pt x="401432" y="342156"/>
                </a:lnTo>
                <a:lnTo>
                  <a:pt x="421666" y="304878"/>
                </a:lnTo>
                <a:lnTo>
                  <a:pt x="434453" y="263684"/>
                </a:lnTo>
                <a:lnTo>
                  <a:pt x="438911" y="219455"/>
                </a:lnTo>
                <a:lnTo>
                  <a:pt x="434453" y="175227"/>
                </a:lnTo>
                <a:lnTo>
                  <a:pt x="421666" y="134033"/>
                </a:lnTo>
                <a:lnTo>
                  <a:pt x="401432" y="96755"/>
                </a:lnTo>
                <a:lnTo>
                  <a:pt x="374634" y="64277"/>
                </a:lnTo>
                <a:lnTo>
                  <a:pt x="342156" y="37479"/>
                </a:lnTo>
                <a:lnTo>
                  <a:pt x="304878" y="17245"/>
                </a:lnTo>
                <a:lnTo>
                  <a:pt x="263684" y="4458"/>
                </a:lnTo>
                <a:lnTo>
                  <a:pt x="219455" y="0"/>
                </a:lnTo>
                <a:close/>
              </a:path>
            </a:pathLst>
          </a:custGeom>
          <a:solidFill>
            <a:srgbClr val="1C9E7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6827469" y="12967207"/>
            <a:ext cx="153035" cy="2997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b="1" spc="-50" dirty="0">
                <a:solidFill>
                  <a:srgbClr val="FFFFFF"/>
                </a:solidFill>
                <a:latin typeface="Arial"/>
                <a:cs typeface="Arial"/>
              </a:rPr>
              <a:t>4</a:t>
            </a:r>
            <a:endParaRPr sz="180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6505594" y="13391895"/>
            <a:ext cx="796925" cy="2235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dirty="0">
                <a:solidFill>
                  <a:srgbClr val="A8D4F4"/>
                </a:solidFill>
                <a:latin typeface="Arial"/>
                <a:cs typeface="Arial"/>
              </a:rPr>
              <a:t>Pay </a:t>
            </a:r>
            <a:r>
              <a:rPr sz="1300" spc="-10" dirty="0">
                <a:solidFill>
                  <a:srgbClr val="A8D4F4"/>
                </a:solidFill>
                <a:latin typeface="Arial"/>
                <a:cs typeface="Arial"/>
              </a:rPr>
              <a:t>online</a:t>
            </a:r>
            <a:endParaRPr sz="1300">
              <a:latin typeface="Arial"/>
              <a:cs typeface="Arial"/>
            </a:endParaRPr>
          </a:p>
        </p:txBody>
      </p:sp>
      <p:sp>
        <p:nvSpPr>
          <p:cNvPr id="36" name="[District SchoolCash Online URL]"/>
          <p:cNvSpPr txBox="1"/>
          <p:nvPr/>
        </p:nvSpPr>
        <p:spPr>
          <a:xfrm>
            <a:off x="712425" y="14632590"/>
            <a:ext cx="8686926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2400" b="1" dirty="0">
                <a:solidFill>
                  <a:srgbClr val="0A4F8C"/>
                </a:solidFill>
              </a:rPr>
              <a:t>[District SchoolCash Online URL]</a:t>
            </a:r>
            <a:endParaRPr sz="2200" b="1" dirty="0">
              <a:solidFill>
                <a:srgbClr val="0A4F8C"/>
              </a:solidFill>
              <a:latin typeface="Arial"/>
              <a:cs typeface="Arial"/>
            </a:endParaRPr>
          </a:p>
        </p:txBody>
      </p:sp>
      <p:sp>
        <p:nvSpPr>
          <p:cNvPr id="38" name="object 3">
            <a:extLst>
              <a:ext uri="{FF2B5EF4-FFF2-40B4-BE49-F238E27FC236}">
                <a16:creationId xmlns:a16="http://schemas.microsoft.com/office/drawing/2014/main" id="{BEED9CEA-752E-25E4-2014-7F422115B52A}"/>
              </a:ext>
            </a:extLst>
          </p:cNvPr>
          <p:cNvSpPr txBox="1"/>
          <p:nvPr/>
        </p:nvSpPr>
        <p:spPr>
          <a:xfrm>
            <a:off x="4974496" y="1397508"/>
            <a:ext cx="2492055" cy="4749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lang="en-US" sz="46500" b="1" spc="-37" baseline="-14157" dirty="0">
                <a:solidFill>
                  <a:srgbClr val="FFFFFF"/>
                </a:solidFill>
                <a:latin typeface="Arial"/>
                <a:cs typeface="Arial"/>
              </a:rPr>
              <a:t>7</a:t>
            </a:r>
            <a:endParaRPr sz="46500" baseline="-14157" dirty="0">
              <a:latin typeface="Arial"/>
              <a:cs typeface="Arial"/>
            </a:endParaRPr>
          </a:p>
        </p:txBody>
      </p:sp>
      <p:sp>
        <p:nvSpPr>
          <p:cNvPr id="39" name="object 46">
            <a:extLst>
              <a:ext uri="{FF2B5EF4-FFF2-40B4-BE49-F238E27FC236}">
                <a16:creationId xmlns:a16="http://schemas.microsoft.com/office/drawing/2014/main" id="{6DC1DB82-3E62-A546-BA53-CB6C4CC659C9}"/>
              </a:ext>
            </a:extLst>
          </p:cNvPr>
          <p:cNvSpPr txBox="1"/>
          <p:nvPr/>
        </p:nvSpPr>
        <p:spPr>
          <a:xfrm>
            <a:off x="8168001" y="13858630"/>
            <a:ext cx="9150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chemeClr val="tx1"/>
                </a:solidFill>
                <a:latin typeface="Arial"/>
                <a:cs typeface="Arial"/>
              </a:rPr>
              <a:t>Scan to</a:t>
            </a:r>
            <a:r>
              <a:rPr sz="1000" spc="5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en-US" sz="1000" spc="-10" dirty="0">
                <a:solidFill>
                  <a:schemeClr val="tx1"/>
                </a:solidFill>
                <a:latin typeface="Arial"/>
                <a:cs typeface="Arial"/>
              </a:rPr>
              <a:t>create an account</a:t>
            </a:r>
            <a:endParaRPr sz="10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9C7D8A8-8EE0-7CB4-0DBA-66DECE749BA0}"/>
              </a:ext>
            </a:extLst>
          </p:cNvPr>
          <p:cNvSpPr/>
          <p:nvPr/>
        </p:nvSpPr>
        <p:spPr>
          <a:xfrm>
            <a:off x="8051184" y="12513131"/>
            <a:ext cx="1143000" cy="10859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[Replace with QR Code to your SCO URL]</a:t>
            </a:r>
          </a:p>
        </p:txBody>
      </p:sp>
      <p:sp>
        <p:nvSpPr>
          <p:cNvPr id="32" name="Speech Bubble: Rectangle 31">
            <a:extLst>
              <a:ext uri="{FF2B5EF4-FFF2-40B4-BE49-F238E27FC236}">
                <a16:creationId xmlns:a16="http://schemas.microsoft.com/office/drawing/2014/main" id="{01D9994D-A604-93B8-C287-00EA6AEF460E}"/>
              </a:ext>
            </a:extLst>
          </p:cNvPr>
          <p:cNvSpPr/>
          <p:nvPr/>
        </p:nvSpPr>
        <p:spPr>
          <a:xfrm>
            <a:off x="2579433" y="1292996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  <p:sp>
        <p:nvSpPr>
          <p:cNvPr id="33" name="Speech Bubble: Rectangle 32">
            <a:extLst>
              <a:ext uri="{FF2B5EF4-FFF2-40B4-BE49-F238E27FC236}">
                <a16:creationId xmlns:a16="http://schemas.microsoft.com/office/drawing/2014/main" id="{64BEB0D9-3984-E644-812D-CA6CC0E2371C}"/>
              </a:ext>
            </a:extLst>
          </p:cNvPr>
          <p:cNvSpPr/>
          <p:nvPr/>
        </p:nvSpPr>
        <p:spPr>
          <a:xfrm>
            <a:off x="5738918" y="10672913"/>
            <a:ext cx="3455266" cy="905510"/>
          </a:xfrm>
          <a:prstGeom prst="wedgeRectCallout">
            <a:avLst>
              <a:gd name="adj1" fmla="val 30157"/>
              <a:gd name="adj2" fmla="val 1525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[Generate a QR Code for your SCO URL. See</a:t>
            </a:r>
            <a:br>
              <a:rPr lang="en-US" sz="1400" dirty="0"/>
            </a:br>
            <a:r>
              <a:rPr lang="en-US" sz="1400" dirty="0"/>
              <a:t>https://www.kevclientsuccess.com/qrcode]</a:t>
            </a: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120</Words>
  <Application>Microsoft Office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MS Gothic</vt:lpstr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SchoolCash Online — High School Poster</dc:title>
  <dc:subject>unspecified</dc:subject>
  <dc:creator>SchoolCash Online</dc:creator>
  <cp:lastModifiedBy>David Jaarsma</cp:lastModifiedBy>
  <cp:revision>11</cp:revision>
  <dcterms:created xsi:type="dcterms:W3CDTF">2026-06-23T18:24:21Z</dcterms:created>
  <dcterms:modified xsi:type="dcterms:W3CDTF">2026-06-25T16:55:49Z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2026-06-11T00:00:00Z</vt:filetime>
  </property>
  <property fmtid="{D5CDD505-2E9C-101B-9397-08002B2CF9AE}" pid="3" name="Creator">
    <vt:lpwstr>anonymous</vt:lpwstr>
  </property>
  <property fmtid="{D5CDD505-2E9C-101B-9397-08002B2CF9AE}" pid="4" name="LastSaved">
    <vt:filetime>2026-06-23T00:00:00Z</vt:filetime>
  </property>
  <property fmtid="{D5CDD505-2E9C-101B-9397-08002B2CF9AE}" pid="5" name="Producer">
    <vt:lpwstr>ReportLab PDF Library - (opensource)</vt:lpwstr>
  </property>
</Properties>
</file>