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7A94B5-01F9-41DE-916A-EE57CD23129C}" v="1" dt="2026-06-23T18:30:31.900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2478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F263FD39-6658-488D-9D71-4FA603BA993A}"/>
    <pc:docChg chg="custSel modSld">
      <pc:chgData name="David Jaarsma" userId="6b9092ff-84a1-4ceb-bcf8-be2f6ae3df3e" providerId="ADAL" clId="{F263FD39-6658-488D-9D71-4FA603BA993A}" dt="2026-06-23T19:12:04.765" v="56" actId="255"/>
      <pc:docMkLst>
        <pc:docMk/>
      </pc:docMkLst>
      <pc:sldChg chg="addSp delSp modSp mod">
        <pc:chgData name="David Jaarsma" userId="6b9092ff-84a1-4ceb-bcf8-be2f6ae3df3e" providerId="ADAL" clId="{F263FD39-6658-488D-9D71-4FA603BA993A}" dt="2026-06-23T19:12:04.765" v="56" actId="255"/>
        <pc:sldMkLst>
          <pc:docMk/>
          <pc:sldMk cId="0" sldId="256"/>
        </pc:sldMkLst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0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1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2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4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6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7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18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25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0.195" v="19" actId="1035"/>
          <ac:spMkLst>
            <pc:docMk/>
            <pc:sldMk cId="0" sldId="256"/>
            <ac:spMk id="34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26.931" v="20" actId="14100"/>
          <ac:spMkLst>
            <pc:docMk/>
            <pc:sldMk cId="0" sldId="256"/>
            <ac:spMk id="36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36.178" v="30" actId="1035"/>
          <ac:spMkLst>
            <pc:docMk/>
            <pc:sldMk cId="0" sldId="256"/>
            <ac:spMk id="37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1:36.178" v="30" actId="1035"/>
          <ac:spMkLst>
            <pc:docMk/>
            <pc:sldMk cId="0" sldId="256"/>
            <ac:spMk id="38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2:34.650" v="55" actId="1038"/>
          <ac:spMkLst>
            <pc:docMk/>
            <pc:sldMk cId="0" sldId="256"/>
            <ac:spMk id="39" creationId="{00000000-0000-0000-0000-000000000000}"/>
          </ac:spMkLst>
        </pc:spChg>
        <pc:spChg chg="del">
          <ac:chgData name="David Jaarsma" userId="6b9092ff-84a1-4ceb-bcf8-be2f6ae3df3e" providerId="ADAL" clId="{F263FD39-6658-488D-9D71-4FA603BA993A}" dt="2026-06-23T18:30:38.132" v="1" actId="478"/>
          <ac:spMkLst>
            <pc:docMk/>
            <pc:sldMk cId="0" sldId="256"/>
            <ac:spMk id="43" creationId="{00000000-0000-0000-0000-000000000000}"/>
          </ac:spMkLst>
        </pc:spChg>
        <pc:spChg chg="del">
          <ac:chgData name="David Jaarsma" userId="6b9092ff-84a1-4ceb-bcf8-be2f6ae3df3e" providerId="ADAL" clId="{F263FD39-6658-488D-9D71-4FA603BA993A}" dt="2026-06-23T18:30:38.132" v="1" actId="478"/>
          <ac:spMkLst>
            <pc:docMk/>
            <pc:sldMk cId="0" sldId="256"/>
            <ac:spMk id="44" creationId="{00000000-0000-0000-0000-000000000000}"/>
          </ac:spMkLst>
        </pc:spChg>
        <pc:spChg chg="add mod">
          <ac:chgData name="David Jaarsma" userId="6b9092ff-84a1-4ceb-bcf8-be2f6ae3df3e" providerId="ADAL" clId="{F263FD39-6658-488D-9D71-4FA603BA993A}" dt="2026-06-23T19:12:04.765" v="56" actId="255"/>
          <ac:spMkLst>
            <pc:docMk/>
            <pc:sldMk cId="0" sldId="256"/>
            <ac:spMk id="45" creationId="{116B2C17-2F12-2897-F648-1D78DDBDBFB9}"/>
          </ac:spMkLst>
        </pc:spChg>
        <pc:spChg chg="add mod">
          <ac:chgData name="David Jaarsma" userId="6b9092ff-84a1-4ceb-bcf8-be2f6ae3df3e" providerId="ADAL" clId="{F263FD39-6658-488D-9D71-4FA603BA993A}" dt="2026-06-23T18:31:30.131" v="25" actId="1036"/>
          <ac:spMkLst>
            <pc:docMk/>
            <pc:sldMk cId="0" sldId="256"/>
            <ac:spMk id="46" creationId="{B6F7FBC3-B133-C339-A592-5B5ED6C1DB62}"/>
          </ac:spMkLst>
        </pc:spChg>
        <pc:spChg chg="add mod">
          <ac:chgData name="David Jaarsma" userId="6b9092ff-84a1-4ceb-bcf8-be2f6ae3df3e" providerId="ADAL" clId="{F263FD39-6658-488D-9D71-4FA603BA993A}" dt="2026-06-23T18:31:30.131" v="25" actId="1036"/>
          <ac:spMkLst>
            <pc:docMk/>
            <pc:sldMk cId="0" sldId="256"/>
            <ac:spMk id="47" creationId="{39A7ACB0-5142-715C-97BE-43EF84F9A771}"/>
          </ac:spMkLst>
        </pc:spChg>
        <pc:grpChg chg="del">
          <ac:chgData name="David Jaarsma" userId="6b9092ff-84a1-4ceb-bcf8-be2f6ae3df3e" providerId="ADAL" clId="{F263FD39-6658-488D-9D71-4FA603BA993A}" dt="2026-06-23T18:30:38.132" v="1" actId="478"/>
          <ac:grpSpMkLst>
            <pc:docMk/>
            <pc:sldMk cId="0" sldId="256"/>
            <ac:grpSpMk id="40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772400" cy="3937000"/>
          </a:xfrm>
          <a:custGeom>
            <a:avLst/>
            <a:gdLst/>
            <a:ahLst/>
            <a:cxnLst/>
            <a:rect l="l" t="t" r="r" b="b"/>
            <a:pathLst>
              <a:path w="7772400" h="3937000">
                <a:moveTo>
                  <a:pt x="0" y="3937000"/>
                </a:moveTo>
                <a:lnTo>
                  <a:pt x="7772400" y="3937000"/>
                </a:lnTo>
                <a:lnTo>
                  <a:pt x="7772400" y="0"/>
                </a:lnTo>
                <a:lnTo>
                  <a:pt x="0" y="0"/>
                </a:lnTo>
                <a:lnTo>
                  <a:pt x="0" y="3937000"/>
                </a:lnTo>
                <a:close/>
              </a:path>
            </a:pathLst>
          </a:custGeom>
          <a:solidFill>
            <a:srgbClr val="1A4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2366136" y="152400"/>
            <a:ext cx="3040380" cy="508000"/>
          </a:xfrm>
          <a:custGeom>
            <a:avLst/>
            <a:gdLst/>
            <a:ahLst/>
            <a:cxnLst/>
            <a:rect l="l" t="t" r="r" b="b"/>
            <a:pathLst>
              <a:path w="3040379" h="508000">
                <a:moveTo>
                  <a:pt x="2786126" y="0"/>
                </a:moveTo>
                <a:lnTo>
                  <a:pt x="254000" y="0"/>
                </a:lnTo>
                <a:lnTo>
                  <a:pt x="208308" y="4087"/>
                </a:lnTo>
                <a:lnTo>
                  <a:pt x="165318" y="15875"/>
                </a:lnTo>
                <a:lnTo>
                  <a:pt x="125743" y="34649"/>
                </a:lnTo>
                <a:lnTo>
                  <a:pt x="90297" y="59694"/>
                </a:lnTo>
                <a:lnTo>
                  <a:pt x="59694" y="90297"/>
                </a:lnTo>
                <a:lnTo>
                  <a:pt x="34649" y="125743"/>
                </a:lnTo>
                <a:lnTo>
                  <a:pt x="15875" y="165318"/>
                </a:lnTo>
                <a:lnTo>
                  <a:pt x="4087" y="208308"/>
                </a:lnTo>
                <a:lnTo>
                  <a:pt x="0" y="254000"/>
                </a:lnTo>
                <a:lnTo>
                  <a:pt x="4087" y="299691"/>
                </a:lnTo>
                <a:lnTo>
                  <a:pt x="15875" y="342681"/>
                </a:lnTo>
                <a:lnTo>
                  <a:pt x="34649" y="382256"/>
                </a:lnTo>
                <a:lnTo>
                  <a:pt x="59694" y="417702"/>
                </a:lnTo>
                <a:lnTo>
                  <a:pt x="90297" y="448305"/>
                </a:lnTo>
                <a:lnTo>
                  <a:pt x="125743" y="473350"/>
                </a:lnTo>
                <a:lnTo>
                  <a:pt x="165318" y="492124"/>
                </a:lnTo>
                <a:lnTo>
                  <a:pt x="208308" y="503912"/>
                </a:lnTo>
                <a:lnTo>
                  <a:pt x="254000" y="508000"/>
                </a:lnTo>
                <a:lnTo>
                  <a:pt x="2786126" y="508000"/>
                </a:lnTo>
                <a:lnTo>
                  <a:pt x="2831817" y="503912"/>
                </a:lnTo>
                <a:lnTo>
                  <a:pt x="2874807" y="492124"/>
                </a:lnTo>
                <a:lnTo>
                  <a:pt x="2914382" y="473350"/>
                </a:lnTo>
                <a:lnTo>
                  <a:pt x="2949828" y="448305"/>
                </a:lnTo>
                <a:lnTo>
                  <a:pt x="2980431" y="417702"/>
                </a:lnTo>
                <a:lnTo>
                  <a:pt x="3005476" y="382256"/>
                </a:lnTo>
                <a:lnTo>
                  <a:pt x="3024250" y="342681"/>
                </a:lnTo>
                <a:lnTo>
                  <a:pt x="3036038" y="299691"/>
                </a:lnTo>
                <a:lnTo>
                  <a:pt x="3040126" y="254000"/>
                </a:lnTo>
                <a:lnTo>
                  <a:pt x="3036038" y="208308"/>
                </a:lnTo>
                <a:lnTo>
                  <a:pt x="3024250" y="165318"/>
                </a:lnTo>
                <a:lnTo>
                  <a:pt x="3005476" y="125743"/>
                </a:lnTo>
                <a:lnTo>
                  <a:pt x="2980431" y="90297"/>
                </a:lnTo>
                <a:lnTo>
                  <a:pt x="2949828" y="59694"/>
                </a:lnTo>
                <a:lnTo>
                  <a:pt x="2914382" y="34649"/>
                </a:lnTo>
                <a:lnTo>
                  <a:pt x="2874807" y="15875"/>
                </a:lnTo>
                <a:lnTo>
                  <a:pt x="2831817" y="4087"/>
                </a:lnTo>
                <a:lnTo>
                  <a:pt x="2786126" y="0"/>
                </a:lnTo>
                <a:close/>
              </a:path>
            </a:pathLst>
          </a:custGeom>
          <a:solidFill>
            <a:srgbClr val="FFFFFF">
              <a:alpha val="17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05749" y="88900"/>
            <a:ext cx="5875020" cy="308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ts val="1440"/>
              </a:lnSpc>
              <a:spcBef>
                <a:spcPts val="100"/>
              </a:spcBef>
            </a:pPr>
            <a:r>
              <a:rPr sz="1400" dirty="0">
                <a:solidFill>
                  <a:srgbClr val="F59E0A"/>
                </a:solidFill>
                <a:latin typeface="MS Gothic"/>
                <a:cs typeface="MS Gothic"/>
              </a:rPr>
              <a:t>★</a:t>
            </a:r>
            <a:r>
              <a:rPr sz="1400" spc="50" dirty="0">
                <a:solidFill>
                  <a:srgbClr val="F59E0A"/>
                </a:solidFill>
                <a:latin typeface="Times New Roman"/>
                <a:cs typeface="Times New Roman"/>
              </a:rPr>
              <a:t> </a:t>
            </a:r>
            <a:r>
              <a:rPr sz="1400" dirty="0">
                <a:solidFill>
                  <a:srgbClr val="F59E0A"/>
                </a:solidFill>
                <a:latin typeface="MS Gothic"/>
                <a:cs typeface="MS Gothic"/>
              </a:rPr>
              <a:t>★</a:t>
            </a:r>
            <a:r>
              <a:rPr sz="1400" spc="50" dirty="0">
                <a:solidFill>
                  <a:srgbClr val="F59E0A"/>
                </a:solidFill>
                <a:latin typeface="Times New Roman"/>
                <a:cs typeface="Times New Roman"/>
              </a:rPr>
              <a:t> </a:t>
            </a:r>
            <a:r>
              <a:rPr sz="1400" spc="-50" dirty="0">
                <a:solidFill>
                  <a:srgbClr val="F59E0A"/>
                </a:solidFill>
                <a:latin typeface="MS Gothic"/>
                <a:cs typeface="MS Gothic"/>
              </a:rPr>
              <a:t>★</a:t>
            </a:r>
            <a:endParaRPr sz="1400">
              <a:latin typeface="MS Gothic"/>
              <a:cs typeface="MS Gothic"/>
            </a:endParaRPr>
          </a:p>
          <a:p>
            <a:pPr marR="1306195" algn="ctr">
              <a:lnSpc>
                <a:spcPts val="2160"/>
              </a:lnSpc>
            </a:pPr>
            <a:r>
              <a:rPr sz="2000" b="1" dirty="0">
                <a:solidFill>
                  <a:srgbClr val="FFFFFF"/>
                </a:solidFill>
                <a:latin typeface="Arial"/>
                <a:cs typeface="Arial"/>
              </a:rPr>
              <a:t>SchoolCash</a:t>
            </a:r>
            <a:r>
              <a:rPr sz="2000" b="1" spc="-1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000" b="1" spc="-10" dirty="0">
                <a:solidFill>
                  <a:srgbClr val="FFFFFF"/>
                </a:solidFill>
                <a:latin typeface="Arial"/>
                <a:cs typeface="Arial"/>
              </a:rPr>
              <a:t>Online</a:t>
            </a:r>
            <a:endParaRPr sz="2000">
              <a:latin typeface="Arial"/>
              <a:cs typeface="Arial"/>
            </a:endParaRPr>
          </a:p>
          <a:p>
            <a:pPr marR="1305560" algn="ctr">
              <a:lnSpc>
                <a:spcPct val="100000"/>
              </a:lnSpc>
              <a:spcBef>
                <a:spcPts val="1600"/>
              </a:spcBef>
            </a:pPr>
            <a:r>
              <a:rPr sz="1400" dirty="0">
                <a:solidFill>
                  <a:srgbClr val="93C4FD"/>
                </a:solidFill>
                <a:latin typeface="Arial"/>
                <a:cs typeface="Arial"/>
              </a:rPr>
              <a:t>Welcome </a:t>
            </a:r>
            <a:r>
              <a:rPr sz="1400" spc="-10" dirty="0">
                <a:solidFill>
                  <a:srgbClr val="93C4FD"/>
                </a:solidFill>
                <a:latin typeface="Arial"/>
                <a:cs typeface="Arial"/>
              </a:rPr>
              <a:t>Parents!</a:t>
            </a:r>
            <a:endParaRPr sz="1400">
              <a:latin typeface="Arial"/>
              <a:cs typeface="Arial"/>
            </a:endParaRPr>
          </a:p>
          <a:p>
            <a:pPr marR="1306195" algn="ctr">
              <a:lnSpc>
                <a:spcPts val="4820"/>
              </a:lnSpc>
              <a:spcBef>
                <a:spcPts val="320"/>
              </a:spcBef>
              <a:tabLst>
                <a:tab pos="1007110" algn="l"/>
              </a:tabLst>
            </a:pPr>
            <a:r>
              <a:rPr sz="4200" b="1" spc="-25" dirty="0">
                <a:solidFill>
                  <a:srgbClr val="FFFFFF"/>
                </a:solidFill>
                <a:latin typeface="Arial"/>
                <a:cs typeface="Arial"/>
              </a:rPr>
              <a:t>Big</a:t>
            </a:r>
            <a:r>
              <a:rPr sz="420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4200" b="1" spc="-10" dirty="0">
                <a:solidFill>
                  <a:srgbClr val="FFFFFF"/>
                </a:solidFill>
                <a:latin typeface="Arial"/>
                <a:cs typeface="Arial"/>
              </a:rPr>
              <a:t>school.</a:t>
            </a:r>
            <a:endParaRPr sz="4200">
              <a:latin typeface="Arial"/>
              <a:cs typeface="Arial"/>
            </a:endParaRPr>
          </a:p>
          <a:p>
            <a:pPr marR="1305560" algn="ctr">
              <a:lnSpc>
                <a:spcPts val="4820"/>
              </a:lnSpc>
              <a:tabLst>
                <a:tab pos="1896745" algn="l"/>
              </a:tabLst>
            </a:pPr>
            <a:r>
              <a:rPr sz="4200" b="1" spc="-10" dirty="0">
                <a:solidFill>
                  <a:srgbClr val="F49E0A"/>
                </a:solidFill>
                <a:latin typeface="Arial"/>
                <a:cs typeface="Arial"/>
              </a:rPr>
              <a:t>Simple</a:t>
            </a:r>
            <a:r>
              <a:rPr sz="4200" b="1" dirty="0">
                <a:solidFill>
                  <a:srgbClr val="F49E0A"/>
                </a:solidFill>
                <a:latin typeface="Arial"/>
                <a:cs typeface="Arial"/>
              </a:rPr>
              <a:t>	</a:t>
            </a:r>
            <a:r>
              <a:rPr sz="4200" b="1" spc="-10" dirty="0">
                <a:solidFill>
                  <a:srgbClr val="F49E0A"/>
                </a:solidFill>
                <a:latin typeface="Arial"/>
                <a:cs typeface="Arial"/>
              </a:rPr>
              <a:t>payments.</a:t>
            </a:r>
            <a:endParaRPr sz="4200">
              <a:latin typeface="Arial"/>
              <a:cs typeface="Arial"/>
            </a:endParaRPr>
          </a:p>
          <a:p>
            <a:pPr marL="100965" marR="1406525" algn="ctr">
              <a:lnSpc>
                <a:spcPct val="102600"/>
              </a:lnSpc>
              <a:spcBef>
                <a:spcPts val="2020"/>
              </a:spcBef>
            </a:pP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Everything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your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child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needs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this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year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—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field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trips,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BFDBFD"/>
                </a:solidFill>
                <a:latin typeface="Arial"/>
                <a:cs typeface="Arial"/>
              </a:rPr>
              <a:t>supplies,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activities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—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paid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safely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online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from</a:t>
            </a:r>
            <a:r>
              <a:rPr sz="1300" spc="-30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dirty="0">
                <a:solidFill>
                  <a:srgbClr val="BFDBFD"/>
                </a:solidFill>
                <a:latin typeface="Arial"/>
                <a:cs typeface="Arial"/>
              </a:rPr>
              <a:t>your</a:t>
            </a:r>
            <a:r>
              <a:rPr sz="1300" spc="-25" dirty="0">
                <a:solidFill>
                  <a:srgbClr val="BFDBFD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BFDBFD"/>
                </a:solidFill>
                <a:latin typeface="Arial"/>
                <a:cs typeface="Arial"/>
              </a:rPr>
              <a:t>phone.</a:t>
            </a:r>
            <a:endParaRPr sz="1300">
              <a:latin typeface="Arial"/>
              <a:cs typeface="Arial"/>
            </a:endParaRPr>
          </a:p>
          <a:p>
            <a:pPr marR="1305560" algn="ctr">
              <a:lnSpc>
                <a:spcPct val="100000"/>
              </a:lnSpc>
              <a:spcBef>
                <a:spcPts val="340"/>
              </a:spcBef>
            </a:pPr>
            <a:r>
              <a:rPr sz="1400" b="1" dirty="0">
                <a:solidFill>
                  <a:srgbClr val="FFFFFF"/>
                </a:solidFill>
                <a:latin typeface="Arial"/>
                <a:cs typeface="Arial"/>
              </a:rPr>
              <a:t>No cash. No </a:t>
            </a:r>
            <a:r>
              <a:rPr sz="1400" b="1" spc="-10" dirty="0">
                <a:solidFill>
                  <a:srgbClr val="FFFFFF"/>
                </a:solidFill>
                <a:latin typeface="Arial"/>
                <a:cs typeface="Arial"/>
              </a:rPr>
              <a:t>fuss.</a:t>
            </a:r>
            <a:endParaRPr sz="14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0" y="3505200"/>
            <a:ext cx="7772400" cy="4597400"/>
            <a:chOff x="0" y="3937000"/>
            <a:chExt cx="7772400" cy="4597400"/>
          </a:xfrm>
        </p:grpSpPr>
        <p:sp>
          <p:nvSpPr>
            <p:cNvPr id="4" name="object 4"/>
            <p:cNvSpPr/>
            <p:nvPr/>
          </p:nvSpPr>
          <p:spPr>
            <a:xfrm>
              <a:off x="0" y="3937000"/>
              <a:ext cx="7772400" cy="4597400"/>
            </a:xfrm>
            <a:custGeom>
              <a:avLst/>
              <a:gdLst/>
              <a:ahLst/>
              <a:cxnLst/>
              <a:rect l="l" t="t" r="r" b="b"/>
              <a:pathLst>
                <a:path w="7772400" h="4597400">
                  <a:moveTo>
                    <a:pt x="0" y="4597400"/>
                  </a:moveTo>
                  <a:lnTo>
                    <a:pt x="7772400" y="4597400"/>
                  </a:lnTo>
                  <a:lnTo>
                    <a:pt x="7772400" y="0"/>
                  </a:lnTo>
                  <a:lnTo>
                    <a:pt x="0" y="0"/>
                  </a:lnTo>
                  <a:lnTo>
                    <a:pt x="0" y="4597400"/>
                  </a:lnTo>
                  <a:close/>
                </a:path>
              </a:pathLst>
            </a:custGeom>
            <a:solidFill>
              <a:srgbClr val="EFF6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3936999"/>
              <a:ext cx="7772400" cy="1168400"/>
            </a:xfrm>
            <a:custGeom>
              <a:avLst/>
              <a:gdLst/>
              <a:ahLst/>
              <a:cxnLst/>
              <a:rect l="l" t="t" r="r" b="b"/>
              <a:pathLst>
                <a:path w="7772400" h="1168400">
                  <a:moveTo>
                    <a:pt x="3403600" y="685800"/>
                  </a:moveTo>
                  <a:lnTo>
                    <a:pt x="3393617" y="636346"/>
                  </a:lnTo>
                  <a:lnTo>
                    <a:pt x="3366427" y="595972"/>
                  </a:lnTo>
                  <a:lnTo>
                    <a:pt x="3326053" y="568782"/>
                  </a:lnTo>
                  <a:lnTo>
                    <a:pt x="3276600" y="558800"/>
                  </a:lnTo>
                  <a:lnTo>
                    <a:pt x="2921000" y="558800"/>
                  </a:lnTo>
                  <a:lnTo>
                    <a:pt x="2871533" y="568782"/>
                  </a:lnTo>
                  <a:lnTo>
                    <a:pt x="2831173" y="595972"/>
                  </a:lnTo>
                  <a:lnTo>
                    <a:pt x="2803969" y="636346"/>
                  </a:lnTo>
                  <a:lnTo>
                    <a:pt x="2794000" y="685800"/>
                  </a:lnTo>
                  <a:lnTo>
                    <a:pt x="2794000" y="1041400"/>
                  </a:lnTo>
                  <a:lnTo>
                    <a:pt x="2803969" y="1090866"/>
                  </a:lnTo>
                  <a:lnTo>
                    <a:pt x="2831173" y="1131239"/>
                  </a:lnTo>
                  <a:lnTo>
                    <a:pt x="2871533" y="1158430"/>
                  </a:lnTo>
                  <a:lnTo>
                    <a:pt x="2921000" y="1168400"/>
                  </a:lnTo>
                  <a:lnTo>
                    <a:pt x="3276600" y="1168400"/>
                  </a:lnTo>
                  <a:lnTo>
                    <a:pt x="3326053" y="1158430"/>
                  </a:lnTo>
                  <a:lnTo>
                    <a:pt x="3366427" y="1131239"/>
                  </a:lnTo>
                  <a:lnTo>
                    <a:pt x="3393617" y="1090866"/>
                  </a:lnTo>
                  <a:lnTo>
                    <a:pt x="3403600" y="1041400"/>
                  </a:lnTo>
                  <a:lnTo>
                    <a:pt x="3403600" y="685800"/>
                  </a:lnTo>
                  <a:close/>
                </a:path>
                <a:path w="7772400" h="1168400">
                  <a:moveTo>
                    <a:pt x="77724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4932" y="346951"/>
                  </a:lnTo>
                  <a:lnTo>
                    <a:pt x="90055" y="338594"/>
                  </a:lnTo>
                  <a:lnTo>
                    <a:pt x="135369" y="330504"/>
                  </a:lnTo>
                  <a:lnTo>
                    <a:pt x="180860" y="322707"/>
                  </a:lnTo>
                  <a:lnTo>
                    <a:pt x="226542" y="315175"/>
                  </a:lnTo>
                  <a:lnTo>
                    <a:pt x="272402" y="307911"/>
                  </a:lnTo>
                  <a:lnTo>
                    <a:pt x="318439" y="300913"/>
                  </a:lnTo>
                  <a:lnTo>
                    <a:pt x="364642" y="294182"/>
                  </a:lnTo>
                  <a:lnTo>
                    <a:pt x="411022" y="287718"/>
                  </a:lnTo>
                  <a:lnTo>
                    <a:pt x="457568" y="281495"/>
                  </a:lnTo>
                  <a:lnTo>
                    <a:pt x="504291" y="275539"/>
                  </a:lnTo>
                  <a:lnTo>
                    <a:pt x="551167" y="269824"/>
                  </a:lnTo>
                  <a:lnTo>
                    <a:pt x="598220" y="264350"/>
                  </a:lnTo>
                  <a:lnTo>
                    <a:pt x="645414" y="259130"/>
                  </a:lnTo>
                  <a:lnTo>
                    <a:pt x="692785" y="254139"/>
                  </a:lnTo>
                  <a:lnTo>
                    <a:pt x="787971" y="244868"/>
                  </a:lnTo>
                  <a:lnTo>
                    <a:pt x="883742" y="236512"/>
                  </a:lnTo>
                  <a:lnTo>
                    <a:pt x="980109" y="229031"/>
                  </a:lnTo>
                  <a:lnTo>
                    <a:pt x="1077036" y="222415"/>
                  </a:lnTo>
                  <a:lnTo>
                    <a:pt x="1174496" y="216623"/>
                  </a:lnTo>
                  <a:lnTo>
                    <a:pt x="1272489" y="211620"/>
                  </a:lnTo>
                  <a:lnTo>
                    <a:pt x="1370965" y="207403"/>
                  </a:lnTo>
                  <a:lnTo>
                    <a:pt x="1469936" y="203923"/>
                  </a:lnTo>
                  <a:lnTo>
                    <a:pt x="1569364" y="201155"/>
                  </a:lnTo>
                  <a:lnTo>
                    <a:pt x="1669237" y="199072"/>
                  </a:lnTo>
                  <a:lnTo>
                    <a:pt x="1769529" y="197650"/>
                  </a:lnTo>
                  <a:lnTo>
                    <a:pt x="1870227" y="196850"/>
                  </a:lnTo>
                  <a:lnTo>
                    <a:pt x="1971306" y="196659"/>
                  </a:lnTo>
                  <a:lnTo>
                    <a:pt x="2072754" y="197040"/>
                  </a:lnTo>
                  <a:lnTo>
                    <a:pt x="2174544" y="197967"/>
                  </a:lnTo>
                  <a:lnTo>
                    <a:pt x="2327821" y="200317"/>
                  </a:lnTo>
                  <a:lnTo>
                    <a:pt x="2481770" y="203733"/>
                  </a:lnTo>
                  <a:lnTo>
                    <a:pt x="2636316" y="208114"/>
                  </a:lnTo>
                  <a:lnTo>
                    <a:pt x="2791383" y="213372"/>
                  </a:lnTo>
                  <a:lnTo>
                    <a:pt x="2998863" y="221589"/>
                  </a:lnTo>
                  <a:lnTo>
                    <a:pt x="3207004" y="230962"/>
                  </a:lnTo>
                  <a:lnTo>
                    <a:pt x="3520135" y="246697"/>
                  </a:lnTo>
                  <a:lnTo>
                    <a:pt x="4565383" y="304571"/>
                  </a:lnTo>
                  <a:lnTo>
                    <a:pt x="4929200" y="323113"/>
                  </a:lnTo>
                  <a:lnTo>
                    <a:pt x="5187658" y="334695"/>
                  </a:lnTo>
                  <a:lnTo>
                    <a:pt x="5393321" y="342607"/>
                  </a:lnTo>
                  <a:lnTo>
                    <a:pt x="5546826" y="347611"/>
                  </a:lnTo>
                  <a:lnTo>
                    <a:pt x="5699633" y="351713"/>
                  </a:lnTo>
                  <a:lnTo>
                    <a:pt x="5851664" y="354812"/>
                  </a:lnTo>
                  <a:lnTo>
                    <a:pt x="6002858" y="356819"/>
                  </a:lnTo>
                  <a:lnTo>
                    <a:pt x="6103150" y="357492"/>
                  </a:lnTo>
                  <a:lnTo>
                    <a:pt x="6203023" y="357619"/>
                  </a:lnTo>
                  <a:lnTo>
                    <a:pt x="6302451" y="357162"/>
                  </a:lnTo>
                  <a:lnTo>
                    <a:pt x="6401422" y="356082"/>
                  </a:lnTo>
                  <a:lnTo>
                    <a:pt x="6499898" y="354368"/>
                  </a:lnTo>
                  <a:lnTo>
                    <a:pt x="6597891" y="351980"/>
                  </a:lnTo>
                  <a:lnTo>
                    <a:pt x="6695351" y="348881"/>
                  </a:lnTo>
                  <a:lnTo>
                    <a:pt x="6792277" y="345071"/>
                  </a:lnTo>
                  <a:lnTo>
                    <a:pt x="6888645" y="340499"/>
                  </a:lnTo>
                  <a:lnTo>
                    <a:pt x="6984416" y="335153"/>
                  </a:lnTo>
                  <a:lnTo>
                    <a:pt x="7079602" y="328980"/>
                  </a:lnTo>
                  <a:lnTo>
                    <a:pt x="7174166" y="321970"/>
                  </a:lnTo>
                  <a:lnTo>
                    <a:pt x="7268096" y="314096"/>
                  </a:lnTo>
                  <a:lnTo>
                    <a:pt x="7361364" y="305333"/>
                  </a:lnTo>
                  <a:lnTo>
                    <a:pt x="7453947" y="295630"/>
                  </a:lnTo>
                  <a:lnTo>
                    <a:pt x="7499985" y="290436"/>
                  </a:lnTo>
                  <a:lnTo>
                    <a:pt x="7545845" y="284988"/>
                  </a:lnTo>
                  <a:lnTo>
                    <a:pt x="7591526" y="279298"/>
                  </a:lnTo>
                  <a:lnTo>
                    <a:pt x="7637018" y="273354"/>
                  </a:lnTo>
                  <a:lnTo>
                    <a:pt x="7682331" y="267157"/>
                  </a:lnTo>
                  <a:lnTo>
                    <a:pt x="7727455" y="260718"/>
                  </a:lnTo>
                  <a:lnTo>
                    <a:pt x="7772400" y="254000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1A4F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81400" y="4495800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482600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482600"/>
                  </a:lnTo>
                  <a:lnTo>
                    <a:pt x="9971" y="532061"/>
                  </a:lnTo>
                  <a:lnTo>
                    <a:pt x="37172" y="572427"/>
                  </a:lnTo>
                  <a:lnTo>
                    <a:pt x="77538" y="599628"/>
                  </a:lnTo>
                  <a:lnTo>
                    <a:pt x="127000" y="609600"/>
                  </a:lnTo>
                  <a:lnTo>
                    <a:pt x="482600" y="609600"/>
                  </a:lnTo>
                  <a:lnTo>
                    <a:pt x="532061" y="599628"/>
                  </a:lnTo>
                  <a:lnTo>
                    <a:pt x="572427" y="572427"/>
                  </a:lnTo>
                  <a:lnTo>
                    <a:pt x="599628" y="532061"/>
                  </a:lnTo>
                  <a:lnTo>
                    <a:pt x="609600" y="482600"/>
                  </a:lnTo>
                  <a:lnTo>
                    <a:pt x="609600" y="127000"/>
                  </a:lnTo>
                  <a:lnTo>
                    <a:pt x="599628" y="77538"/>
                  </a:lnTo>
                  <a:lnTo>
                    <a:pt x="572427" y="37172"/>
                  </a:lnTo>
                  <a:lnTo>
                    <a:pt x="532061" y="9971"/>
                  </a:lnTo>
                  <a:lnTo>
                    <a:pt x="482600" y="0"/>
                  </a:lnTo>
                  <a:close/>
                </a:path>
              </a:pathLst>
            </a:custGeom>
            <a:solidFill>
              <a:srgbClr val="F49E0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368800" y="4495800"/>
              <a:ext cx="609600" cy="609600"/>
            </a:xfrm>
            <a:custGeom>
              <a:avLst/>
              <a:gdLst/>
              <a:ahLst/>
              <a:cxnLst/>
              <a:rect l="l" t="t" r="r" b="b"/>
              <a:pathLst>
                <a:path w="609600" h="609600">
                  <a:moveTo>
                    <a:pt x="482600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482600"/>
                  </a:lnTo>
                  <a:lnTo>
                    <a:pt x="9971" y="532061"/>
                  </a:lnTo>
                  <a:lnTo>
                    <a:pt x="37172" y="572427"/>
                  </a:lnTo>
                  <a:lnTo>
                    <a:pt x="77538" y="599628"/>
                  </a:lnTo>
                  <a:lnTo>
                    <a:pt x="127000" y="609600"/>
                  </a:lnTo>
                  <a:lnTo>
                    <a:pt x="482600" y="609600"/>
                  </a:lnTo>
                  <a:lnTo>
                    <a:pt x="532061" y="599628"/>
                  </a:lnTo>
                  <a:lnTo>
                    <a:pt x="572427" y="572427"/>
                  </a:lnTo>
                  <a:lnTo>
                    <a:pt x="599628" y="532061"/>
                  </a:lnTo>
                  <a:lnTo>
                    <a:pt x="609600" y="482600"/>
                  </a:lnTo>
                  <a:lnTo>
                    <a:pt x="609600" y="127000"/>
                  </a:lnTo>
                  <a:lnTo>
                    <a:pt x="599628" y="77538"/>
                  </a:lnTo>
                  <a:lnTo>
                    <a:pt x="572427" y="37172"/>
                  </a:lnTo>
                  <a:lnTo>
                    <a:pt x="532061" y="9971"/>
                  </a:lnTo>
                  <a:lnTo>
                    <a:pt x="482600" y="0"/>
                  </a:lnTo>
                  <a:close/>
                </a:path>
              </a:pathLst>
            </a:custGeom>
            <a:solidFill>
              <a:srgbClr val="1A4FD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966897" y="4152900"/>
            <a:ext cx="1838960" cy="784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786765" algn="l"/>
                <a:tab pos="1574165" algn="l"/>
              </a:tabLst>
            </a:pPr>
            <a:r>
              <a:rPr sz="2600" b="1" spc="-5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600" b="1" spc="-50" dirty="0">
                <a:solidFill>
                  <a:srgbClr val="FFFFFF"/>
                </a:solidFill>
                <a:latin typeface="Arial"/>
                <a:cs typeface="Arial"/>
              </a:rPr>
              <a:t>B</a:t>
            </a:r>
            <a:r>
              <a:rPr sz="260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2600" b="1" spc="-50" dirty="0">
                <a:solidFill>
                  <a:srgbClr val="FFFFFF"/>
                </a:solidFill>
                <a:latin typeface="Arial"/>
                <a:cs typeface="Arial"/>
              </a:rPr>
              <a:t>C</a:t>
            </a:r>
            <a:endParaRPr sz="26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780"/>
              </a:spcBef>
            </a:pP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HOW</a:t>
            </a:r>
            <a:r>
              <a:rPr sz="900" b="1" spc="-15" dirty="0">
                <a:solidFill>
                  <a:srgbClr val="1A4FD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TO</a:t>
            </a:r>
            <a:r>
              <a:rPr sz="900" b="1" spc="-10" dirty="0">
                <a:solidFill>
                  <a:srgbClr val="1A4FD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GET</a:t>
            </a:r>
            <a:r>
              <a:rPr sz="900" b="1" spc="-10" dirty="0">
                <a:solidFill>
                  <a:srgbClr val="1A4FD8"/>
                </a:solidFill>
                <a:latin typeface="Arial"/>
                <a:cs typeface="Arial"/>
              </a:rPr>
              <a:t> STARTED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913383" y="5270500"/>
            <a:ext cx="660400" cy="660400"/>
          </a:xfrm>
          <a:custGeom>
            <a:avLst/>
            <a:gdLst/>
            <a:ahLst/>
            <a:cxnLst/>
            <a:rect l="l" t="t" r="r" b="b"/>
            <a:pathLst>
              <a:path w="660400" h="660400">
                <a:moveTo>
                  <a:pt x="330200" y="0"/>
                </a:moveTo>
                <a:lnTo>
                  <a:pt x="281405" y="3580"/>
                </a:lnTo>
                <a:lnTo>
                  <a:pt x="234833" y="13980"/>
                </a:lnTo>
                <a:lnTo>
                  <a:pt x="190996" y="30689"/>
                </a:lnTo>
                <a:lnTo>
                  <a:pt x="150402" y="53197"/>
                </a:lnTo>
                <a:lnTo>
                  <a:pt x="113564" y="80992"/>
                </a:lnTo>
                <a:lnTo>
                  <a:pt x="80992" y="113564"/>
                </a:lnTo>
                <a:lnTo>
                  <a:pt x="53197" y="150402"/>
                </a:lnTo>
                <a:lnTo>
                  <a:pt x="30689" y="190996"/>
                </a:lnTo>
                <a:lnTo>
                  <a:pt x="13980" y="234833"/>
                </a:lnTo>
                <a:lnTo>
                  <a:pt x="3580" y="281405"/>
                </a:lnTo>
                <a:lnTo>
                  <a:pt x="0" y="330200"/>
                </a:lnTo>
                <a:lnTo>
                  <a:pt x="3580" y="378994"/>
                </a:lnTo>
                <a:lnTo>
                  <a:pt x="13980" y="425566"/>
                </a:lnTo>
                <a:lnTo>
                  <a:pt x="30689" y="469403"/>
                </a:lnTo>
                <a:lnTo>
                  <a:pt x="53197" y="509997"/>
                </a:lnTo>
                <a:lnTo>
                  <a:pt x="80992" y="546835"/>
                </a:lnTo>
                <a:lnTo>
                  <a:pt x="113564" y="579407"/>
                </a:lnTo>
                <a:lnTo>
                  <a:pt x="150402" y="607202"/>
                </a:lnTo>
                <a:lnTo>
                  <a:pt x="190996" y="629710"/>
                </a:lnTo>
                <a:lnTo>
                  <a:pt x="234833" y="646419"/>
                </a:lnTo>
                <a:lnTo>
                  <a:pt x="281405" y="656819"/>
                </a:lnTo>
                <a:lnTo>
                  <a:pt x="330200" y="660400"/>
                </a:lnTo>
                <a:lnTo>
                  <a:pt x="378994" y="656819"/>
                </a:lnTo>
                <a:lnTo>
                  <a:pt x="425566" y="646419"/>
                </a:lnTo>
                <a:lnTo>
                  <a:pt x="469403" y="629710"/>
                </a:lnTo>
                <a:lnTo>
                  <a:pt x="509997" y="607202"/>
                </a:lnTo>
                <a:lnTo>
                  <a:pt x="546835" y="579407"/>
                </a:lnTo>
                <a:lnTo>
                  <a:pt x="579407" y="546835"/>
                </a:lnTo>
                <a:lnTo>
                  <a:pt x="607202" y="509997"/>
                </a:lnTo>
                <a:lnTo>
                  <a:pt x="629710" y="469403"/>
                </a:lnTo>
                <a:lnTo>
                  <a:pt x="646419" y="425566"/>
                </a:lnTo>
                <a:lnTo>
                  <a:pt x="656819" y="378994"/>
                </a:lnTo>
                <a:lnTo>
                  <a:pt x="660400" y="330200"/>
                </a:lnTo>
                <a:lnTo>
                  <a:pt x="656819" y="281405"/>
                </a:lnTo>
                <a:lnTo>
                  <a:pt x="646419" y="234833"/>
                </a:lnTo>
                <a:lnTo>
                  <a:pt x="629710" y="190996"/>
                </a:lnTo>
                <a:lnTo>
                  <a:pt x="607202" y="150402"/>
                </a:lnTo>
                <a:lnTo>
                  <a:pt x="579407" y="113564"/>
                </a:lnTo>
                <a:lnTo>
                  <a:pt x="546835" y="80992"/>
                </a:lnTo>
                <a:lnTo>
                  <a:pt x="509997" y="53197"/>
                </a:lnTo>
                <a:lnTo>
                  <a:pt x="469403" y="30689"/>
                </a:lnTo>
                <a:lnTo>
                  <a:pt x="425566" y="13980"/>
                </a:lnTo>
                <a:lnTo>
                  <a:pt x="378994" y="3580"/>
                </a:lnTo>
                <a:lnTo>
                  <a:pt x="330200" y="0"/>
                </a:lnTo>
                <a:close/>
              </a:path>
            </a:pathLst>
          </a:custGeom>
          <a:solidFill>
            <a:srgbClr val="1A4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15555" y="5410200"/>
            <a:ext cx="856615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2400">
              <a:latin typeface="Arial"/>
              <a:cs typeface="Arial"/>
            </a:endParaRPr>
          </a:p>
          <a:p>
            <a:pPr marL="12065" marR="5080" algn="ctr">
              <a:lnSpc>
                <a:spcPts val="1300"/>
              </a:lnSpc>
              <a:spcBef>
                <a:spcPts val="1880"/>
              </a:spcBef>
            </a:pP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Register</a:t>
            </a:r>
            <a:r>
              <a:rPr sz="1100" b="1" spc="500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free 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account</a:t>
            </a:r>
            <a:endParaRPr sz="11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039327" y="5410200"/>
            <a:ext cx="11874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93C4FD"/>
                </a:solidFill>
                <a:latin typeface="Arial"/>
                <a:cs typeface="Arial"/>
              </a:rPr>
              <a:t>›</a:t>
            </a:r>
            <a:endParaRPr sz="220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623311" y="5270500"/>
            <a:ext cx="660400" cy="660400"/>
          </a:xfrm>
          <a:custGeom>
            <a:avLst/>
            <a:gdLst/>
            <a:ahLst/>
            <a:cxnLst/>
            <a:rect l="l" t="t" r="r" b="b"/>
            <a:pathLst>
              <a:path w="660400" h="660400">
                <a:moveTo>
                  <a:pt x="330200" y="0"/>
                </a:moveTo>
                <a:lnTo>
                  <a:pt x="281405" y="3580"/>
                </a:lnTo>
                <a:lnTo>
                  <a:pt x="234833" y="13980"/>
                </a:lnTo>
                <a:lnTo>
                  <a:pt x="190996" y="30689"/>
                </a:lnTo>
                <a:lnTo>
                  <a:pt x="150402" y="53197"/>
                </a:lnTo>
                <a:lnTo>
                  <a:pt x="113564" y="80992"/>
                </a:lnTo>
                <a:lnTo>
                  <a:pt x="80992" y="113564"/>
                </a:lnTo>
                <a:lnTo>
                  <a:pt x="53197" y="150402"/>
                </a:lnTo>
                <a:lnTo>
                  <a:pt x="30689" y="190996"/>
                </a:lnTo>
                <a:lnTo>
                  <a:pt x="13980" y="234833"/>
                </a:lnTo>
                <a:lnTo>
                  <a:pt x="3580" y="281405"/>
                </a:lnTo>
                <a:lnTo>
                  <a:pt x="0" y="330200"/>
                </a:lnTo>
                <a:lnTo>
                  <a:pt x="3580" y="378994"/>
                </a:lnTo>
                <a:lnTo>
                  <a:pt x="13980" y="425566"/>
                </a:lnTo>
                <a:lnTo>
                  <a:pt x="30689" y="469403"/>
                </a:lnTo>
                <a:lnTo>
                  <a:pt x="53197" y="509997"/>
                </a:lnTo>
                <a:lnTo>
                  <a:pt x="80992" y="546835"/>
                </a:lnTo>
                <a:lnTo>
                  <a:pt x="113564" y="579407"/>
                </a:lnTo>
                <a:lnTo>
                  <a:pt x="150402" y="607202"/>
                </a:lnTo>
                <a:lnTo>
                  <a:pt x="190996" y="629710"/>
                </a:lnTo>
                <a:lnTo>
                  <a:pt x="234833" y="646419"/>
                </a:lnTo>
                <a:lnTo>
                  <a:pt x="281405" y="656819"/>
                </a:lnTo>
                <a:lnTo>
                  <a:pt x="330200" y="660400"/>
                </a:lnTo>
                <a:lnTo>
                  <a:pt x="378994" y="656819"/>
                </a:lnTo>
                <a:lnTo>
                  <a:pt x="425566" y="646419"/>
                </a:lnTo>
                <a:lnTo>
                  <a:pt x="469403" y="629710"/>
                </a:lnTo>
                <a:lnTo>
                  <a:pt x="509997" y="607202"/>
                </a:lnTo>
                <a:lnTo>
                  <a:pt x="546835" y="579407"/>
                </a:lnTo>
                <a:lnTo>
                  <a:pt x="579407" y="546835"/>
                </a:lnTo>
                <a:lnTo>
                  <a:pt x="607202" y="509997"/>
                </a:lnTo>
                <a:lnTo>
                  <a:pt x="629710" y="469403"/>
                </a:lnTo>
                <a:lnTo>
                  <a:pt x="646419" y="425566"/>
                </a:lnTo>
                <a:lnTo>
                  <a:pt x="656819" y="378994"/>
                </a:lnTo>
                <a:lnTo>
                  <a:pt x="660400" y="330200"/>
                </a:lnTo>
                <a:lnTo>
                  <a:pt x="656819" y="281405"/>
                </a:lnTo>
                <a:lnTo>
                  <a:pt x="646419" y="234833"/>
                </a:lnTo>
                <a:lnTo>
                  <a:pt x="629710" y="190996"/>
                </a:lnTo>
                <a:lnTo>
                  <a:pt x="607202" y="150402"/>
                </a:lnTo>
                <a:lnTo>
                  <a:pt x="579407" y="113564"/>
                </a:lnTo>
                <a:lnTo>
                  <a:pt x="546835" y="80992"/>
                </a:lnTo>
                <a:lnTo>
                  <a:pt x="509997" y="53197"/>
                </a:lnTo>
                <a:lnTo>
                  <a:pt x="469403" y="30689"/>
                </a:lnTo>
                <a:lnTo>
                  <a:pt x="425566" y="13980"/>
                </a:lnTo>
                <a:lnTo>
                  <a:pt x="378994" y="3580"/>
                </a:lnTo>
                <a:lnTo>
                  <a:pt x="330200" y="0"/>
                </a:lnTo>
                <a:close/>
              </a:path>
            </a:pathLst>
          </a:custGeom>
          <a:solidFill>
            <a:srgbClr val="F49E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2634240" y="5410200"/>
            <a:ext cx="638810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endParaRPr sz="2400">
              <a:latin typeface="Arial"/>
              <a:cs typeface="Arial"/>
            </a:endParaRPr>
          </a:p>
          <a:p>
            <a:pPr marL="12700" marR="5080" algn="ctr">
              <a:lnSpc>
                <a:spcPts val="1300"/>
              </a:lnSpc>
              <a:spcBef>
                <a:spcPts val="1880"/>
              </a:spcBef>
            </a:pP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Add</a:t>
            </a:r>
            <a:r>
              <a:rPr sz="1100" b="1" spc="-25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spc="-20" dirty="0">
                <a:solidFill>
                  <a:srgbClr val="0C2360"/>
                </a:solidFill>
                <a:latin typeface="Arial"/>
                <a:cs typeface="Arial"/>
              </a:rPr>
              <a:t>your 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child</a:t>
            </a:r>
            <a:endParaRPr sz="11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826979" y="5410200"/>
            <a:ext cx="11874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93C4FD"/>
                </a:solidFill>
                <a:latin typeface="Arial"/>
                <a:cs typeface="Arial"/>
              </a:rPr>
              <a:t>›</a:t>
            </a:r>
            <a:endParaRPr sz="220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488688" y="5270500"/>
            <a:ext cx="660400" cy="660400"/>
          </a:xfrm>
          <a:custGeom>
            <a:avLst/>
            <a:gdLst/>
            <a:ahLst/>
            <a:cxnLst/>
            <a:rect l="l" t="t" r="r" b="b"/>
            <a:pathLst>
              <a:path w="660400" h="660400">
                <a:moveTo>
                  <a:pt x="330200" y="0"/>
                </a:moveTo>
                <a:lnTo>
                  <a:pt x="281405" y="3580"/>
                </a:lnTo>
                <a:lnTo>
                  <a:pt x="234833" y="13980"/>
                </a:lnTo>
                <a:lnTo>
                  <a:pt x="190996" y="30689"/>
                </a:lnTo>
                <a:lnTo>
                  <a:pt x="150402" y="53197"/>
                </a:lnTo>
                <a:lnTo>
                  <a:pt x="113564" y="80992"/>
                </a:lnTo>
                <a:lnTo>
                  <a:pt x="80992" y="113564"/>
                </a:lnTo>
                <a:lnTo>
                  <a:pt x="53197" y="150402"/>
                </a:lnTo>
                <a:lnTo>
                  <a:pt x="30689" y="190996"/>
                </a:lnTo>
                <a:lnTo>
                  <a:pt x="13980" y="234833"/>
                </a:lnTo>
                <a:lnTo>
                  <a:pt x="3580" y="281405"/>
                </a:lnTo>
                <a:lnTo>
                  <a:pt x="0" y="330200"/>
                </a:lnTo>
                <a:lnTo>
                  <a:pt x="3580" y="378994"/>
                </a:lnTo>
                <a:lnTo>
                  <a:pt x="13980" y="425566"/>
                </a:lnTo>
                <a:lnTo>
                  <a:pt x="30689" y="469403"/>
                </a:lnTo>
                <a:lnTo>
                  <a:pt x="53197" y="509997"/>
                </a:lnTo>
                <a:lnTo>
                  <a:pt x="80992" y="546835"/>
                </a:lnTo>
                <a:lnTo>
                  <a:pt x="113564" y="579407"/>
                </a:lnTo>
                <a:lnTo>
                  <a:pt x="150402" y="607202"/>
                </a:lnTo>
                <a:lnTo>
                  <a:pt x="190996" y="629710"/>
                </a:lnTo>
                <a:lnTo>
                  <a:pt x="234833" y="646419"/>
                </a:lnTo>
                <a:lnTo>
                  <a:pt x="281405" y="656819"/>
                </a:lnTo>
                <a:lnTo>
                  <a:pt x="330200" y="660400"/>
                </a:lnTo>
                <a:lnTo>
                  <a:pt x="378994" y="656819"/>
                </a:lnTo>
                <a:lnTo>
                  <a:pt x="425566" y="646419"/>
                </a:lnTo>
                <a:lnTo>
                  <a:pt x="469403" y="629710"/>
                </a:lnTo>
                <a:lnTo>
                  <a:pt x="509997" y="607202"/>
                </a:lnTo>
                <a:lnTo>
                  <a:pt x="546835" y="579407"/>
                </a:lnTo>
                <a:lnTo>
                  <a:pt x="579407" y="546835"/>
                </a:lnTo>
                <a:lnTo>
                  <a:pt x="607202" y="509997"/>
                </a:lnTo>
                <a:lnTo>
                  <a:pt x="629710" y="469403"/>
                </a:lnTo>
                <a:lnTo>
                  <a:pt x="646419" y="425566"/>
                </a:lnTo>
                <a:lnTo>
                  <a:pt x="656819" y="378994"/>
                </a:lnTo>
                <a:lnTo>
                  <a:pt x="660400" y="330200"/>
                </a:lnTo>
                <a:lnTo>
                  <a:pt x="656819" y="281405"/>
                </a:lnTo>
                <a:lnTo>
                  <a:pt x="646419" y="234833"/>
                </a:lnTo>
                <a:lnTo>
                  <a:pt x="629710" y="190996"/>
                </a:lnTo>
                <a:lnTo>
                  <a:pt x="607202" y="150402"/>
                </a:lnTo>
                <a:lnTo>
                  <a:pt x="579407" y="113564"/>
                </a:lnTo>
                <a:lnTo>
                  <a:pt x="546835" y="80992"/>
                </a:lnTo>
                <a:lnTo>
                  <a:pt x="509997" y="53197"/>
                </a:lnTo>
                <a:lnTo>
                  <a:pt x="469403" y="30689"/>
                </a:lnTo>
                <a:lnTo>
                  <a:pt x="425566" y="13980"/>
                </a:lnTo>
                <a:lnTo>
                  <a:pt x="378994" y="3580"/>
                </a:lnTo>
                <a:lnTo>
                  <a:pt x="330200" y="0"/>
                </a:lnTo>
                <a:close/>
              </a:path>
            </a:pathLst>
          </a:custGeom>
          <a:solidFill>
            <a:srgbClr val="1A4FD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4394701" y="5410200"/>
            <a:ext cx="848994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2400">
              <a:latin typeface="Arial"/>
              <a:cs typeface="Arial"/>
            </a:endParaRPr>
          </a:p>
          <a:p>
            <a:pPr marL="12700" marR="5080" algn="ctr">
              <a:lnSpc>
                <a:spcPts val="1300"/>
              </a:lnSpc>
              <a:spcBef>
                <a:spcPts val="1880"/>
              </a:spcBef>
            </a:pP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Browse</a:t>
            </a:r>
            <a:r>
              <a:rPr sz="1100" b="1" spc="-40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spc="-20" dirty="0">
                <a:solidFill>
                  <a:srgbClr val="0C2360"/>
                </a:solidFill>
                <a:latin typeface="Arial"/>
                <a:cs typeface="Arial"/>
              </a:rPr>
              <a:t>fees </a:t>
            </a: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&amp;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 items</a:t>
            </a:r>
            <a:endParaRPr sz="1100">
              <a:latin typeface="Arial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614631" y="5410200"/>
            <a:ext cx="118745" cy="3606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200" b="1" spc="-50" dirty="0">
                <a:solidFill>
                  <a:srgbClr val="93C4FD"/>
                </a:solidFill>
                <a:latin typeface="Arial"/>
                <a:cs typeface="Arial"/>
              </a:rPr>
              <a:t>›</a:t>
            </a:r>
            <a:endParaRPr sz="22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6198615" y="5270500"/>
            <a:ext cx="660400" cy="660400"/>
          </a:xfrm>
          <a:custGeom>
            <a:avLst/>
            <a:gdLst/>
            <a:ahLst/>
            <a:cxnLst/>
            <a:rect l="l" t="t" r="r" b="b"/>
            <a:pathLst>
              <a:path w="660400" h="660400">
                <a:moveTo>
                  <a:pt x="330200" y="0"/>
                </a:moveTo>
                <a:lnTo>
                  <a:pt x="281405" y="3580"/>
                </a:lnTo>
                <a:lnTo>
                  <a:pt x="234833" y="13980"/>
                </a:lnTo>
                <a:lnTo>
                  <a:pt x="190996" y="30689"/>
                </a:lnTo>
                <a:lnTo>
                  <a:pt x="150402" y="53197"/>
                </a:lnTo>
                <a:lnTo>
                  <a:pt x="113564" y="80992"/>
                </a:lnTo>
                <a:lnTo>
                  <a:pt x="80992" y="113564"/>
                </a:lnTo>
                <a:lnTo>
                  <a:pt x="53197" y="150402"/>
                </a:lnTo>
                <a:lnTo>
                  <a:pt x="30689" y="190996"/>
                </a:lnTo>
                <a:lnTo>
                  <a:pt x="13980" y="234833"/>
                </a:lnTo>
                <a:lnTo>
                  <a:pt x="3580" y="281405"/>
                </a:lnTo>
                <a:lnTo>
                  <a:pt x="0" y="330200"/>
                </a:lnTo>
                <a:lnTo>
                  <a:pt x="3580" y="378994"/>
                </a:lnTo>
                <a:lnTo>
                  <a:pt x="13980" y="425566"/>
                </a:lnTo>
                <a:lnTo>
                  <a:pt x="30689" y="469403"/>
                </a:lnTo>
                <a:lnTo>
                  <a:pt x="53197" y="509997"/>
                </a:lnTo>
                <a:lnTo>
                  <a:pt x="80992" y="546835"/>
                </a:lnTo>
                <a:lnTo>
                  <a:pt x="113564" y="579407"/>
                </a:lnTo>
                <a:lnTo>
                  <a:pt x="150402" y="607202"/>
                </a:lnTo>
                <a:lnTo>
                  <a:pt x="190996" y="629710"/>
                </a:lnTo>
                <a:lnTo>
                  <a:pt x="234833" y="646419"/>
                </a:lnTo>
                <a:lnTo>
                  <a:pt x="281405" y="656819"/>
                </a:lnTo>
                <a:lnTo>
                  <a:pt x="330200" y="660400"/>
                </a:lnTo>
                <a:lnTo>
                  <a:pt x="378994" y="656819"/>
                </a:lnTo>
                <a:lnTo>
                  <a:pt x="425566" y="646419"/>
                </a:lnTo>
                <a:lnTo>
                  <a:pt x="469403" y="629710"/>
                </a:lnTo>
                <a:lnTo>
                  <a:pt x="509997" y="607202"/>
                </a:lnTo>
                <a:lnTo>
                  <a:pt x="546835" y="579407"/>
                </a:lnTo>
                <a:lnTo>
                  <a:pt x="579407" y="546835"/>
                </a:lnTo>
                <a:lnTo>
                  <a:pt x="607202" y="509997"/>
                </a:lnTo>
                <a:lnTo>
                  <a:pt x="629710" y="469403"/>
                </a:lnTo>
                <a:lnTo>
                  <a:pt x="646419" y="425566"/>
                </a:lnTo>
                <a:lnTo>
                  <a:pt x="656819" y="378994"/>
                </a:lnTo>
                <a:lnTo>
                  <a:pt x="660400" y="330200"/>
                </a:lnTo>
                <a:lnTo>
                  <a:pt x="656819" y="281405"/>
                </a:lnTo>
                <a:lnTo>
                  <a:pt x="646419" y="234833"/>
                </a:lnTo>
                <a:lnTo>
                  <a:pt x="629710" y="190996"/>
                </a:lnTo>
                <a:lnTo>
                  <a:pt x="607202" y="150402"/>
                </a:lnTo>
                <a:lnTo>
                  <a:pt x="579407" y="113564"/>
                </a:lnTo>
                <a:lnTo>
                  <a:pt x="546835" y="80992"/>
                </a:lnTo>
                <a:lnTo>
                  <a:pt x="509997" y="53197"/>
                </a:lnTo>
                <a:lnTo>
                  <a:pt x="469403" y="30689"/>
                </a:lnTo>
                <a:lnTo>
                  <a:pt x="425566" y="13980"/>
                </a:lnTo>
                <a:lnTo>
                  <a:pt x="378994" y="3580"/>
                </a:lnTo>
                <a:lnTo>
                  <a:pt x="330200" y="0"/>
                </a:lnTo>
                <a:close/>
              </a:path>
            </a:pathLst>
          </a:custGeom>
          <a:solidFill>
            <a:srgbClr val="F49E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6310407" y="5410200"/>
            <a:ext cx="436880" cy="955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400" b="1" spc="-5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2400">
              <a:latin typeface="Arial"/>
              <a:cs typeface="Arial"/>
            </a:endParaRPr>
          </a:p>
          <a:p>
            <a:pPr marL="12065" marR="5080" algn="ctr">
              <a:lnSpc>
                <a:spcPts val="1300"/>
              </a:lnSpc>
              <a:spcBef>
                <a:spcPts val="1880"/>
              </a:spcBef>
            </a:pPr>
            <a:r>
              <a:rPr sz="1100" b="1" spc="-25" dirty="0">
                <a:solidFill>
                  <a:srgbClr val="0C2360"/>
                </a:solidFill>
                <a:latin typeface="Arial"/>
                <a:cs typeface="Arial"/>
              </a:rPr>
              <a:t>Pay 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online</a:t>
            </a:r>
            <a:endParaRPr sz="1100">
              <a:latin typeface="Arial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19361" y="6362700"/>
            <a:ext cx="1333500" cy="162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WHY</a:t>
            </a:r>
            <a:r>
              <a:rPr sz="900" b="1" spc="-10" dirty="0">
                <a:solidFill>
                  <a:srgbClr val="1A4FD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FAMILIES</a:t>
            </a:r>
            <a:r>
              <a:rPr sz="900" b="1" spc="-5" dirty="0">
                <a:solidFill>
                  <a:srgbClr val="1A4FD8"/>
                </a:solidFill>
                <a:latin typeface="Arial"/>
                <a:cs typeface="Arial"/>
              </a:rPr>
              <a:t> </a:t>
            </a:r>
            <a:r>
              <a:rPr sz="900" b="1" dirty="0">
                <a:solidFill>
                  <a:srgbClr val="1A4FD8"/>
                </a:solidFill>
                <a:latin typeface="Arial"/>
                <a:cs typeface="Arial"/>
              </a:rPr>
              <a:t>LOVE</a:t>
            </a:r>
            <a:r>
              <a:rPr sz="900" b="1" spc="-10" dirty="0">
                <a:solidFill>
                  <a:srgbClr val="1A4FD8"/>
                </a:solidFill>
                <a:latin typeface="Arial"/>
                <a:cs typeface="Arial"/>
              </a:rPr>
              <a:t> </a:t>
            </a:r>
            <a:r>
              <a:rPr sz="900" b="1" spc="-25" dirty="0">
                <a:solidFill>
                  <a:srgbClr val="1A4FD8"/>
                </a:solidFill>
                <a:latin typeface="Arial"/>
                <a:cs typeface="Arial"/>
              </a:rPr>
              <a:t>IT</a:t>
            </a:r>
            <a:endParaRPr sz="9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688975" y="6607175"/>
            <a:ext cx="2025650" cy="933450"/>
            <a:chOff x="688975" y="7038975"/>
            <a:chExt cx="2025650" cy="933450"/>
          </a:xfrm>
        </p:grpSpPr>
        <p:sp>
          <p:nvSpPr>
            <p:cNvPr id="22" name="object 22"/>
            <p:cNvSpPr/>
            <p:nvPr/>
          </p:nvSpPr>
          <p:spPr>
            <a:xfrm>
              <a:off x="6985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879600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985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27000" y="914400"/>
                  </a:move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close/>
                </a:path>
              </a:pathLst>
            </a:custGeom>
            <a:ln w="19050">
              <a:solidFill>
                <a:srgbClr val="DBE9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1557972" y="6680200"/>
            <a:ext cx="3810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000" spc="-50" dirty="0">
                <a:solidFill>
                  <a:srgbClr val="1A4FD8"/>
                </a:solidFill>
                <a:latin typeface="MS Gothic"/>
                <a:cs typeface="MS Gothic"/>
              </a:rPr>
              <a:t>✓</a:t>
            </a:r>
            <a:endParaRPr sz="3000">
              <a:latin typeface="MS Gothic"/>
              <a:cs typeface="MS Gothic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026280" y="7200900"/>
            <a:ext cx="135128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Pay</a:t>
            </a:r>
            <a:r>
              <a:rPr sz="1100" b="1" spc="-15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from</a:t>
            </a:r>
            <a:r>
              <a:rPr sz="1100" b="1" spc="-15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any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 device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873375" y="6607175"/>
            <a:ext cx="2025650" cy="933450"/>
            <a:chOff x="2873375" y="7038975"/>
            <a:chExt cx="2025650" cy="933450"/>
          </a:xfrm>
        </p:grpSpPr>
        <p:sp>
          <p:nvSpPr>
            <p:cNvPr id="27" name="object 27"/>
            <p:cNvSpPr/>
            <p:nvPr/>
          </p:nvSpPr>
          <p:spPr>
            <a:xfrm>
              <a:off x="28829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879600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8829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27000" y="914400"/>
                  </a:move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close/>
                </a:path>
              </a:pathLst>
            </a:custGeom>
            <a:ln w="19050">
              <a:solidFill>
                <a:srgbClr val="DBE9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3742372" y="6680200"/>
            <a:ext cx="3810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000" spc="-50" dirty="0">
                <a:solidFill>
                  <a:srgbClr val="1A4FD8"/>
                </a:solidFill>
                <a:latin typeface="MS Gothic"/>
                <a:cs typeface="MS Gothic"/>
              </a:rPr>
              <a:t>✓</a:t>
            </a:r>
            <a:endParaRPr sz="3000">
              <a:latin typeface="MS Gothic"/>
              <a:cs typeface="MS Gothic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31102" y="7200900"/>
            <a:ext cx="111061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Instant fee 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alerts</a:t>
            </a:r>
            <a:endParaRPr sz="1100">
              <a:latin typeface="Arial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5057775" y="6607175"/>
            <a:ext cx="2025650" cy="933450"/>
            <a:chOff x="5057775" y="7038975"/>
            <a:chExt cx="2025650" cy="933450"/>
          </a:xfrm>
        </p:grpSpPr>
        <p:sp>
          <p:nvSpPr>
            <p:cNvPr id="32" name="object 32"/>
            <p:cNvSpPr/>
            <p:nvPr/>
          </p:nvSpPr>
          <p:spPr>
            <a:xfrm>
              <a:off x="50673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879600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067300" y="7048500"/>
              <a:ext cx="2006600" cy="914400"/>
            </a:xfrm>
            <a:custGeom>
              <a:avLst/>
              <a:gdLst/>
              <a:ahLst/>
              <a:cxnLst/>
              <a:rect l="l" t="t" r="r" b="b"/>
              <a:pathLst>
                <a:path w="2006600" h="914400">
                  <a:moveTo>
                    <a:pt x="127000" y="914400"/>
                  </a:moveTo>
                  <a:lnTo>
                    <a:pt x="1879600" y="914400"/>
                  </a:lnTo>
                  <a:lnTo>
                    <a:pt x="1929061" y="904428"/>
                  </a:lnTo>
                  <a:lnTo>
                    <a:pt x="1969427" y="877227"/>
                  </a:lnTo>
                  <a:lnTo>
                    <a:pt x="1996628" y="836861"/>
                  </a:lnTo>
                  <a:lnTo>
                    <a:pt x="2006600" y="787400"/>
                  </a:lnTo>
                  <a:lnTo>
                    <a:pt x="2006600" y="127000"/>
                  </a:lnTo>
                  <a:lnTo>
                    <a:pt x="1996628" y="77538"/>
                  </a:lnTo>
                  <a:lnTo>
                    <a:pt x="1969427" y="37172"/>
                  </a:lnTo>
                  <a:lnTo>
                    <a:pt x="1929061" y="9971"/>
                  </a:lnTo>
                  <a:lnTo>
                    <a:pt x="1879600" y="0"/>
                  </a:ln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7000"/>
                  </a:lnTo>
                  <a:lnTo>
                    <a:pt x="0" y="787400"/>
                  </a:lnTo>
                  <a:lnTo>
                    <a:pt x="9971" y="836861"/>
                  </a:lnTo>
                  <a:lnTo>
                    <a:pt x="37172" y="877227"/>
                  </a:lnTo>
                  <a:lnTo>
                    <a:pt x="77538" y="904428"/>
                  </a:lnTo>
                  <a:lnTo>
                    <a:pt x="127000" y="914400"/>
                  </a:lnTo>
                  <a:close/>
                </a:path>
              </a:pathLst>
            </a:custGeom>
            <a:ln w="19050">
              <a:solidFill>
                <a:srgbClr val="DBE9F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5926772" y="6680200"/>
            <a:ext cx="381000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3000" spc="-50" dirty="0">
                <a:solidFill>
                  <a:srgbClr val="1A4FD8"/>
                </a:solidFill>
                <a:latin typeface="MS Gothic"/>
                <a:cs typeface="MS Gothic"/>
              </a:rPr>
              <a:t>✓</a:t>
            </a:r>
            <a:endParaRPr sz="3000">
              <a:latin typeface="MS Gothic"/>
              <a:cs typeface="MS Gothic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496083" y="7200900"/>
            <a:ext cx="1149350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b="1" dirty="0">
                <a:solidFill>
                  <a:srgbClr val="0C2360"/>
                </a:solidFill>
                <a:latin typeface="Arial"/>
                <a:cs typeface="Arial"/>
              </a:rPr>
              <a:t>Receipts</a:t>
            </a:r>
            <a:r>
              <a:rPr sz="1100" b="1" spc="-50" dirty="0">
                <a:solidFill>
                  <a:srgbClr val="0C2360"/>
                </a:solidFill>
                <a:latin typeface="Arial"/>
                <a:cs typeface="Arial"/>
              </a:rPr>
              <a:t> </a:t>
            </a:r>
            <a:r>
              <a:rPr sz="1100" b="1" spc="-10" dirty="0">
                <a:solidFill>
                  <a:srgbClr val="0C2360"/>
                </a:solidFill>
                <a:latin typeface="Arial"/>
                <a:cs typeface="Arial"/>
              </a:rPr>
              <a:t>anytime</a:t>
            </a:r>
            <a:endParaRPr sz="1100">
              <a:latin typeface="Arial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0" y="7950201"/>
            <a:ext cx="7772400" cy="2108200"/>
          </a:xfrm>
          <a:custGeom>
            <a:avLst/>
            <a:gdLst/>
            <a:ahLst/>
            <a:cxnLst/>
            <a:rect l="l" t="t" r="r" b="b"/>
            <a:pathLst>
              <a:path w="7772400" h="1524000">
                <a:moveTo>
                  <a:pt x="0" y="1524000"/>
                </a:moveTo>
                <a:lnTo>
                  <a:pt x="7772400" y="1524000"/>
                </a:lnTo>
                <a:lnTo>
                  <a:pt x="7772400" y="0"/>
                </a:lnTo>
                <a:lnTo>
                  <a:pt x="0" y="0"/>
                </a:lnTo>
                <a:lnTo>
                  <a:pt x="0" y="1524000"/>
                </a:lnTo>
                <a:close/>
              </a:path>
            </a:pathLst>
          </a:custGeom>
          <a:solidFill>
            <a:srgbClr val="0C23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 txBox="1"/>
          <p:nvPr/>
        </p:nvSpPr>
        <p:spPr>
          <a:xfrm>
            <a:off x="469900" y="8458200"/>
            <a:ext cx="1035685" cy="193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93C4FD"/>
                </a:solidFill>
                <a:latin typeface="Arial"/>
                <a:cs typeface="Arial"/>
              </a:rPr>
              <a:t>Sign</a:t>
            </a:r>
            <a:r>
              <a:rPr sz="1100" spc="-15" dirty="0">
                <a:solidFill>
                  <a:srgbClr val="93C4FD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93C4FD"/>
                </a:solidFill>
                <a:latin typeface="Arial"/>
                <a:cs typeface="Arial"/>
              </a:rPr>
              <a:t>up</a:t>
            </a:r>
            <a:r>
              <a:rPr sz="1100" spc="-10" dirty="0">
                <a:solidFill>
                  <a:srgbClr val="93C4FD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93C4FD"/>
                </a:solidFill>
                <a:latin typeface="Arial"/>
                <a:cs typeface="Arial"/>
              </a:rPr>
              <a:t>today</a:t>
            </a:r>
            <a:r>
              <a:rPr sz="1100" spc="-10" dirty="0">
                <a:solidFill>
                  <a:srgbClr val="93C4FD"/>
                </a:solidFill>
                <a:latin typeface="Arial"/>
                <a:cs typeface="Arial"/>
              </a:rPr>
              <a:t> </a:t>
            </a:r>
            <a:r>
              <a:rPr sz="1100" spc="-25" dirty="0">
                <a:solidFill>
                  <a:srgbClr val="93C4FD"/>
                </a:solidFill>
                <a:latin typeface="Arial"/>
                <a:cs typeface="Arial"/>
              </a:rPr>
              <a:t>at</a:t>
            </a:r>
            <a:endParaRPr sz="1100"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82600" y="8737600"/>
            <a:ext cx="50800" cy="330200"/>
          </a:xfrm>
          <a:custGeom>
            <a:avLst/>
            <a:gdLst/>
            <a:ahLst/>
            <a:cxnLst/>
            <a:rect l="l" t="t" r="r" b="b"/>
            <a:pathLst>
              <a:path w="50800" h="330200">
                <a:moveTo>
                  <a:pt x="50800" y="0"/>
                </a:moveTo>
                <a:lnTo>
                  <a:pt x="0" y="0"/>
                </a:lnTo>
                <a:lnTo>
                  <a:pt x="0" y="330200"/>
                </a:lnTo>
                <a:lnTo>
                  <a:pt x="50800" y="330200"/>
                </a:lnTo>
                <a:lnTo>
                  <a:pt x="50800" y="0"/>
                </a:lnTo>
                <a:close/>
              </a:path>
            </a:pathLst>
          </a:custGeom>
          <a:solidFill>
            <a:srgbClr val="F49E0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458470" y="9227820"/>
            <a:ext cx="3046730" cy="1821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870" indent="-217170">
              <a:lnSpc>
                <a:spcPct val="100000"/>
              </a:lnSpc>
              <a:spcBef>
                <a:spcPts val="1400"/>
              </a:spcBef>
              <a:buFont typeface="MS Gothic"/>
              <a:buChar char="✓"/>
              <a:tabLst>
                <a:tab pos="229870" algn="l"/>
                <a:tab pos="1202690" algn="l"/>
              </a:tabLst>
            </a:pPr>
            <a:r>
              <a:rPr sz="1100" b="1" dirty="0">
                <a:solidFill>
                  <a:srgbClr val="F49E0A"/>
                </a:solidFill>
                <a:latin typeface="Arial"/>
                <a:cs typeface="Arial"/>
              </a:rPr>
              <a:t>Free</a:t>
            </a:r>
            <a:r>
              <a:rPr sz="1100" b="1" spc="-15" dirty="0">
                <a:solidFill>
                  <a:srgbClr val="F49E0A"/>
                </a:solidFill>
                <a:latin typeface="Arial"/>
                <a:cs typeface="Arial"/>
              </a:rPr>
              <a:t> </a:t>
            </a:r>
            <a:r>
              <a:rPr sz="1100" b="1" dirty="0">
                <a:solidFill>
                  <a:srgbClr val="F49E0A"/>
                </a:solidFill>
                <a:latin typeface="Arial"/>
                <a:cs typeface="Arial"/>
              </a:rPr>
              <a:t>to</a:t>
            </a:r>
            <a:r>
              <a:rPr sz="1100" b="1" spc="-10" dirty="0">
                <a:solidFill>
                  <a:srgbClr val="F49E0A"/>
                </a:solidFill>
                <a:latin typeface="Arial"/>
                <a:cs typeface="Arial"/>
              </a:rPr>
              <a:t> </a:t>
            </a:r>
            <a:r>
              <a:rPr sz="1100" b="1" spc="-20" dirty="0">
                <a:solidFill>
                  <a:srgbClr val="F49E0A"/>
                </a:solidFill>
                <a:latin typeface="Arial"/>
                <a:cs typeface="Arial"/>
              </a:rPr>
              <a:t>join</a:t>
            </a:r>
            <a:r>
              <a:rPr sz="1100" b="1" dirty="0">
                <a:solidFill>
                  <a:srgbClr val="F49E0A"/>
                </a:solidFill>
                <a:latin typeface="Arial"/>
                <a:cs typeface="Arial"/>
              </a:rPr>
              <a:t>	</a:t>
            </a:r>
            <a:r>
              <a:rPr sz="1100" dirty="0">
                <a:solidFill>
                  <a:srgbClr val="FFFFFF"/>
                </a:solidFill>
                <a:latin typeface="MS Gothic"/>
                <a:cs typeface="MS Gothic"/>
              </a:rPr>
              <a:t>✓</a:t>
            </a:r>
            <a:r>
              <a:rPr sz="1100" spc="31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Under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100" spc="-10" dirty="0">
                <a:solidFill>
                  <a:srgbClr val="FFFFFF"/>
                </a:solidFill>
                <a:latin typeface="Arial"/>
                <a:cs typeface="Arial"/>
              </a:rPr>
              <a:t> minutes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45" name="[District SchoolCash Online URL]">
            <a:extLst>
              <a:ext uri="{FF2B5EF4-FFF2-40B4-BE49-F238E27FC236}">
                <a16:creationId xmlns:a16="http://schemas.microsoft.com/office/drawing/2014/main" id="{116B2C17-2F12-2897-F648-1D78DDBDBFB9}"/>
              </a:ext>
            </a:extLst>
          </p:cNvPr>
          <p:cNvSpPr txBox="1"/>
          <p:nvPr/>
        </p:nvSpPr>
        <p:spPr>
          <a:xfrm>
            <a:off x="609600" y="8743342"/>
            <a:ext cx="5372521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l">
              <a:lnSpc>
                <a:spcPct val="100000"/>
              </a:lnSpc>
              <a:spcBef>
                <a:spcPts val="100"/>
              </a:spcBef>
            </a:pPr>
            <a:r>
              <a:rPr lang="en-US" sz="1600" b="1" dirty="0">
                <a:solidFill>
                  <a:schemeClr val="bg1"/>
                </a:solidFill>
              </a:rPr>
              <a:t>[District SchoolCash Online URL]</a:t>
            </a:r>
            <a:endParaRPr lang="en-US" sz="16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6" name="object 46">
            <a:extLst>
              <a:ext uri="{FF2B5EF4-FFF2-40B4-BE49-F238E27FC236}">
                <a16:creationId xmlns:a16="http://schemas.microsoft.com/office/drawing/2014/main" id="{B6F7FBC3-B133-C339-A592-5B5ED6C1DB62}"/>
              </a:ext>
            </a:extLst>
          </p:cNvPr>
          <p:cNvSpPr txBox="1"/>
          <p:nvPr/>
        </p:nvSpPr>
        <p:spPr>
          <a:xfrm>
            <a:off x="6457624" y="9356799"/>
            <a:ext cx="9150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chemeClr val="bg1"/>
                </a:solidFill>
                <a:latin typeface="Arial"/>
                <a:cs typeface="Arial"/>
              </a:rPr>
              <a:t>Scan to</a:t>
            </a:r>
            <a:r>
              <a:rPr sz="1000" spc="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en-US" sz="1000" spc="-10" dirty="0">
                <a:solidFill>
                  <a:schemeClr val="bg1"/>
                </a:solidFill>
                <a:latin typeface="Arial"/>
                <a:cs typeface="Arial"/>
              </a:rPr>
              <a:t>create an account</a:t>
            </a:r>
            <a:endParaRPr sz="1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89E409A-F672-C316-FC75-DEA49DA91E3E}"/>
              </a:ext>
            </a:extLst>
          </p:cNvPr>
          <p:cNvSpPr/>
          <p:nvPr/>
        </p:nvSpPr>
        <p:spPr>
          <a:xfrm>
            <a:off x="6324600" y="8210426"/>
            <a:ext cx="1143000" cy="10859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[Replace with QR Code to your SCO URL]</a:t>
            </a:r>
          </a:p>
        </p:txBody>
      </p:sp>
      <p:sp>
        <p:nvSpPr>
          <p:cNvPr id="41" name="Speech Bubble: Rectangle 40">
            <a:extLst>
              <a:ext uri="{FF2B5EF4-FFF2-40B4-BE49-F238E27FC236}">
                <a16:creationId xmlns:a16="http://schemas.microsoft.com/office/drawing/2014/main" id="{0ED5AE53-F8B9-299E-4F1E-AC9617DE0508}"/>
              </a:ext>
            </a:extLst>
          </p:cNvPr>
          <p:cNvSpPr/>
          <p:nvPr/>
        </p:nvSpPr>
        <p:spPr>
          <a:xfrm>
            <a:off x="913476" y="6868564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  <p:sp>
        <p:nvSpPr>
          <p:cNvPr id="42" name="Speech Bubble: Rectangle 41">
            <a:extLst>
              <a:ext uri="{FF2B5EF4-FFF2-40B4-BE49-F238E27FC236}">
                <a16:creationId xmlns:a16="http://schemas.microsoft.com/office/drawing/2014/main" id="{92373FA0-3948-D066-1BF4-082C4D8E1CE7}"/>
              </a:ext>
            </a:extLst>
          </p:cNvPr>
          <p:cNvSpPr/>
          <p:nvPr/>
        </p:nvSpPr>
        <p:spPr>
          <a:xfrm>
            <a:off x="4012334" y="6370208"/>
            <a:ext cx="3455266" cy="905510"/>
          </a:xfrm>
          <a:prstGeom prst="wedgeRectCallout">
            <a:avLst>
              <a:gd name="adj1" fmla="val 30157"/>
              <a:gd name="adj2" fmla="val 1525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[Generate a QR Code for your SCO URL. See</a:t>
            </a:r>
            <a:br>
              <a:rPr lang="en-US" sz="1400" dirty="0"/>
            </a:br>
            <a:r>
              <a:rPr lang="en-US" sz="1400" dirty="0"/>
              <a:t>https://www.kevclientsuccess.com/qrcode]</a:t>
            </a: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149</Words>
  <Application>Microsoft Office PowerPoint</Application>
  <PresentationFormat>Custom</PresentationFormat>
  <Paragraphs>34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MS Gothic</vt:lpstr>
      <vt:lpstr>Arial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untitled</dc:title>
  <dc:subject>unspecified</dc:subject>
  <dc:creator>anonymous</dc:creator>
  <cp:lastModifiedBy>David Jaarsma</cp:lastModifiedBy>
  <cp:revision>11</cp:revision>
  <dcterms:created xsi:type="dcterms:W3CDTF">2026-06-23T18:30:03Z</dcterms:created>
  <dcterms:modified xsi:type="dcterms:W3CDTF">2026-06-25T16:54:23Z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2026-06-15T00:00:00Z</vt:filetime>
  </property>
  <property fmtid="{D5CDD505-2E9C-101B-9397-08002B2CF9AE}" pid="3" name="Creator">
    <vt:lpwstr>anonymous</vt:lpwstr>
  </property>
  <property fmtid="{D5CDD505-2E9C-101B-9397-08002B2CF9AE}" pid="4" name="LastSaved">
    <vt:filetime>2026-06-23T00:00:00Z</vt:filetime>
  </property>
  <property fmtid="{D5CDD505-2E9C-101B-9397-08002B2CF9AE}" pid="5" name="Producer">
    <vt:lpwstr>ReportLab PDF Library - (opensource)</vt:lpwstr>
  </property>
</Properties>
</file>