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</p:sldIdLst>
  <p:sldSz cx="7772400" cy="10058400"/>
  <p:notesSz cx="7772400" cy="10058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C41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2EC660-B5D2-4889-BF5B-CAC997A8CB22}" v="5" dt="2026-06-23T18:19:19.173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2478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Jaarsma" userId="6b9092ff-84a1-4ceb-bcf8-be2f6ae3df3e" providerId="ADAL" clId="{F263FD39-6658-488D-9D71-4FA603BA993A}"/>
    <pc:docChg chg="undo custSel modSld">
      <pc:chgData name="David Jaarsma" userId="6b9092ff-84a1-4ceb-bcf8-be2f6ae3df3e" providerId="ADAL" clId="{F263FD39-6658-488D-9D71-4FA603BA993A}" dt="2026-06-23T19:09:25.513" v="133" actId="1037"/>
      <pc:docMkLst>
        <pc:docMk/>
      </pc:docMkLst>
      <pc:sldChg chg="addSp delSp modSp mod">
        <pc:chgData name="David Jaarsma" userId="6b9092ff-84a1-4ceb-bcf8-be2f6ae3df3e" providerId="ADAL" clId="{F263FD39-6658-488D-9D71-4FA603BA993A}" dt="2026-06-23T19:09:25.513" v="133" actId="1037"/>
        <pc:sldMkLst>
          <pc:docMk/>
          <pc:sldMk cId="0" sldId="256"/>
        </pc:sldMkLst>
        <pc:spChg chg="mod">
          <ac:chgData name="David Jaarsma" userId="6b9092ff-84a1-4ceb-bcf8-be2f6ae3df3e" providerId="ADAL" clId="{F263FD39-6658-488D-9D71-4FA603BA993A}" dt="2026-06-23T18:34:15.612" v="109" actId="1036"/>
          <ac:spMkLst>
            <pc:docMk/>
            <pc:sldMk cId="0" sldId="256"/>
            <ac:spMk id="23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4:35.887" v="116" actId="948"/>
          <ac:spMkLst>
            <pc:docMk/>
            <pc:sldMk cId="0" sldId="256"/>
            <ac:spMk id="31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33:09.856" v="94" actId="1035"/>
          <ac:spMkLst>
            <pc:docMk/>
            <pc:sldMk cId="0" sldId="256"/>
            <ac:spMk id="35" creationId="{00000000-0000-0000-0000-000000000000}"/>
          </ac:spMkLst>
        </pc:spChg>
        <pc:spChg chg="mod topLvl">
          <ac:chgData name="David Jaarsma" userId="6b9092ff-84a1-4ceb-bcf8-be2f6ae3df3e" providerId="ADAL" clId="{F263FD39-6658-488D-9D71-4FA603BA993A}" dt="2026-06-23T19:08:36.463" v="120" actId="21"/>
          <ac:spMkLst>
            <pc:docMk/>
            <pc:sldMk cId="0" sldId="256"/>
            <ac:spMk id="37" creationId="{00000000-0000-0000-0000-000000000000}"/>
          </ac:spMkLst>
        </pc:spChg>
        <pc:spChg chg="mod topLvl">
          <ac:chgData name="David Jaarsma" userId="6b9092ff-84a1-4ceb-bcf8-be2f6ae3df3e" providerId="ADAL" clId="{F263FD39-6658-488D-9D71-4FA603BA993A}" dt="2026-06-23T18:16:55.221" v="6" actId="165"/>
          <ac:spMkLst>
            <pc:docMk/>
            <pc:sldMk cId="0" sldId="256"/>
            <ac:spMk id="38" creationId="{00000000-0000-0000-0000-000000000000}"/>
          </ac:spMkLst>
        </pc:spChg>
        <pc:spChg chg="add del mod">
          <ac:chgData name="David Jaarsma" userId="6b9092ff-84a1-4ceb-bcf8-be2f6ae3df3e" providerId="ADAL" clId="{F263FD39-6658-488D-9D71-4FA603BA993A}" dt="2026-06-23T18:17:33.408" v="14" actId="1076"/>
          <ac:spMkLst>
            <pc:docMk/>
            <pc:sldMk cId="0" sldId="256"/>
            <ac:spMk id="39" creationId="{00000000-0000-0000-0000-000000000000}"/>
          </ac:spMkLst>
        </pc:spChg>
        <pc:spChg chg="add mod">
          <ac:chgData name="David Jaarsma" userId="6b9092ff-84a1-4ceb-bcf8-be2f6ae3df3e" providerId="ADAL" clId="{F263FD39-6658-488D-9D71-4FA603BA993A}" dt="2026-06-23T19:09:25.513" v="133" actId="1037"/>
          <ac:spMkLst>
            <pc:docMk/>
            <pc:sldMk cId="0" sldId="256"/>
            <ac:spMk id="40" creationId="{FC00BBB2-E9CD-CB31-8DF2-EC36A8FC5409}"/>
          </ac:spMkLst>
        </pc:spChg>
        <pc:spChg chg="del">
          <ac:chgData name="David Jaarsma" userId="6b9092ff-84a1-4ceb-bcf8-be2f6ae3df3e" providerId="ADAL" clId="{F263FD39-6658-488D-9D71-4FA603BA993A}" dt="2026-06-23T18:17:57.180" v="17" actId="478"/>
          <ac:spMkLst>
            <pc:docMk/>
            <pc:sldMk cId="0" sldId="256"/>
            <ac:spMk id="41" creationId="{00000000-0000-0000-0000-000000000000}"/>
          </ac:spMkLst>
        </pc:spChg>
        <pc:spChg chg="mod">
          <ac:chgData name="David Jaarsma" userId="6b9092ff-84a1-4ceb-bcf8-be2f6ae3df3e" providerId="ADAL" clId="{F263FD39-6658-488D-9D71-4FA603BA993A}" dt="2026-06-23T18:18:52.230" v="88" actId="1076"/>
          <ac:spMkLst>
            <pc:docMk/>
            <pc:sldMk cId="0" sldId="256"/>
            <ac:spMk id="46" creationId="{00000000-0000-0000-0000-000000000000}"/>
          </ac:spMkLst>
        </pc:spChg>
        <pc:spChg chg="add mod">
          <ac:chgData name="David Jaarsma" userId="6b9092ff-84a1-4ceb-bcf8-be2f6ae3df3e" providerId="ADAL" clId="{F263FD39-6658-488D-9D71-4FA603BA993A}" dt="2026-06-23T18:19:19.173" v="89" actId="962"/>
          <ac:spMkLst>
            <pc:docMk/>
            <pc:sldMk cId="0" sldId="256"/>
            <ac:spMk id="47" creationId="{1CF252DA-5129-9C69-662D-E30E8666A3B3}"/>
          </ac:spMkLst>
        </pc:spChg>
        <pc:grpChg chg="del mod">
          <ac:chgData name="David Jaarsma" userId="6b9092ff-84a1-4ceb-bcf8-be2f6ae3df3e" providerId="ADAL" clId="{F263FD39-6658-488D-9D71-4FA603BA993A}" dt="2026-06-23T18:16:55.221" v="6" actId="165"/>
          <ac:grpSpMkLst>
            <pc:docMk/>
            <pc:sldMk cId="0" sldId="256"/>
            <ac:grpSpMk id="36" creationId="{00000000-0000-0000-0000-000000000000}"/>
          </ac:grpSpMkLst>
        </pc:grpChg>
        <pc:grpChg chg="del mod">
          <ac:chgData name="David Jaarsma" userId="6b9092ff-84a1-4ceb-bcf8-be2f6ae3df3e" providerId="ADAL" clId="{F263FD39-6658-488D-9D71-4FA603BA993A}" dt="2026-06-23T18:18:00.980" v="18" actId="478"/>
          <ac:grpSpMkLst>
            <pc:docMk/>
            <pc:sldMk cId="0" sldId="256"/>
            <ac:grpSpMk id="40" creationId="{00000000-0000-0000-0000-000000000000}"/>
          </ac:grpSpMkLst>
        </pc:gr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82930" y="3118104"/>
            <a:ext cx="6606540" cy="21122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65860" y="5632704"/>
            <a:ext cx="5440680" cy="2514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88620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002786" y="2313432"/>
            <a:ext cx="3380994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7772400" cy="4023360"/>
          </a:xfrm>
          <a:custGeom>
            <a:avLst/>
            <a:gdLst/>
            <a:ahLst/>
            <a:cxnLst/>
            <a:rect l="l" t="t" r="r" b="b"/>
            <a:pathLst>
              <a:path w="7772400" h="4023360">
                <a:moveTo>
                  <a:pt x="7772400" y="0"/>
                </a:moveTo>
                <a:lnTo>
                  <a:pt x="0" y="0"/>
                </a:lnTo>
                <a:lnTo>
                  <a:pt x="0" y="4023360"/>
                </a:lnTo>
                <a:lnTo>
                  <a:pt x="7772400" y="4023360"/>
                </a:lnTo>
                <a:lnTo>
                  <a:pt x="7772400" y="0"/>
                </a:lnTo>
                <a:close/>
              </a:path>
            </a:pathLst>
          </a:custGeom>
          <a:solidFill>
            <a:srgbClr val="0A4F8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5989320" y="0"/>
            <a:ext cx="1783080" cy="1508760"/>
          </a:xfrm>
          <a:custGeom>
            <a:avLst/>
            <a:gdLst/>
            <a:ahLst/>
            <a:cxnLst/>
            <a:rect l="l" t="t" r="r" b="b"/>
            <a:pathLst>
              <a:path w="1783079" h="1508760">
                <a:moveTo>
                  <a:pt x="1783079" y="0"/>
                </a:moveTo>
                <a:lnTo>
                  <a:pt x="134766" y="0"/>
                </a:lnTo>
                <a:lnTo>
                  <a:pt x="129721" y="8464"/>
                </a:lnTo>
                <a:lnTo>
                  <a:pt x="108085" y="48841"/>
                </a:lnTo>
                <a:lnTo>
                  <a:pt x="88260" y="90290"/>
                </a:lnTo>
                <a:lnTo>
                  <a:pt x="70299" y="132760"/>
                </a:lnTo>
                <a:lnTo>
                  <a:pt x="54253" y="176197"/>
                </a:lnTo>
                <a:lnTo>
                  <a:pt x="40175" y="220549"/>
                </a:lnTo>
                <a:lnTo>
                  <a:pt x="28119" y="265763"/>
                </a:lnTo>
                <a:lnTo>
                  <a:pt x="18136" y="311786"/>
                </a:lnTo>
                <a:lnTo>
                  <a:pt x="10280" y="358566"/>
                </a:lnTo>
                <a:lnTo>
                  <a:pt x="4604" y="406050"/>
                </a:lnTo>
                <a:lnTo>
                  <a:pt x="1159" y="454186"/>
                </a:lnTo>
                <a:lnTo>
                  <a:pt x="0" y="502920"/>
                </a:lnTo>
                <a:lnTo>
                  <a:pt x="1159" y="551653"/>
                </a:lnTo>
                <a:lnTo>
                  <a:pt x="4604" y="599789"/>
                </a:lnTo>
                <a:lnTo>
                  <a:pt x="10280" y="647273"/>
                </a:lnTo>
                <a:lnTo>
                  <a:pt x="18136" y="694053"/>
                </a:lnTo>
                <a:lnTo>
                  <a:pt x="28119" y="740076"/>
                </a:lnTo>
                <a:lnTo>
                  <a:pt x="40175" y="785290"/>
                </a:lnTo>
                <a:lnTo>
                  <a:pt x="54253" y="829642"/>
                </a:lnTo>
                <a:lnTo>
                  <a:pt x="70299" y="873079"/>
                </a:lnTo>
                <a:lnTo>
                  <a:pt x="88260" y="915549"/>
                </a:lnTo>
                <a:lnTo>
                  <a:pt x="108085" y="956998"/>
                </a:lnTo>
                <a:lnTo>
                  <a:pt x="129721" y="997375"/>
                </a:lnTo>
                <a:lnTo>
                  <a:pt x="153114" y="1036626"/>
                </a:lnTo>
                <a:lnTo>
                  <a:pt x="178213" y="1074699"/>
                </a:lnTo>
                <a:lnTo>
                  <a:pt x="204963" y="1111542"/>
                </a:lnTo>
                <a:lnTo>
                  <a:pt x="233314" y="1147100"/>
                </a:lnTo>
                <a:lnTo>
                  <a:pt x="263211" y="1181323"/>
                </a:lnTo>
                <a:lnTo>
                  <a:pt x="294603" y="1214156"/>
                </a:lnTo>
                <a:lnTo>
                  <a:pt x="327436" y="1245548"/>
                </a:lnTo>
                <a:lnTo>
                  <a:pt x="361659" y="1275445"/>
                </a:lnTo>
                <a:lnTo>
                  <a:pt x="397217" y="1303796"/>
                </a:lnTo>
                <a:lnTo>
                  <a:pt x="434060" y="1330546"/>
                </a:lnTo>
                <a:lnTo>
                  <a:pt x="472133" y="1355645"/>
                </a:lnTo>
                <a:lnTo>
                  <a:pt x="511384" y="1379038"/>
                </a:lnTo>
                <a:lnTo>
                  <a:pt x="551761" y="1400674"/>
                </a:lnTo>
                <a:lnTo>
                  <a:pt x="593210" y="1420499"/>
                </a:lnTo>
                <a:lnTo>
                  <a:pt x="635680" y="1438460"/>
                </a:lnTo>
                <a:lnTo>
                  <a:pt x="679117" y="1454506"/>
                </a:lnTo>
                <a:lnTo>
                  <a:pt x="723469" y="1468584"/>
                </a:lnTo>
                <a:lnTo>
                  <a:pt x="768683" y="1480640"/>
                </a:lnTo>
                <a:lnTo>
                  <a:pt x="814706" y="1490623"/>
                </a:lnTo>
                <a:lnTo>
                  <a:pt x="861486" y="1498479"/>
                </a:lnTo>
                <a:lnTo>
                  <a:pt x="908970" y="1504155"/>
                </a:lnTo>
                <a:lnTo>
                  <a:pt x="957106" y="1507600"/>
                </a:lnTo>
                <a:lnTo>
                  <a:pt x="1005839" y="1508759"/>
                </a:lnTo>
                <a:lnTo>
                  <a:pt x="1054573" y="1507600"/>
                </a:lnTo>
                <a:lnTo>
                  <a:pt x="1102709" y="1504155"/>
                </a:lnTo>
                <a:lnTo>
                  <a:pt x="1150193" y="1498479"/>
                </a:lnTo>
                <a:lnTo>
                  <a:pt x="1196973" y="1490623"/>
                </a:lnTo>
                <a:lnTo>
                  <a:pt x="1242996" y="1480640"/>
                </a:lnTo>
                <a:lnTo>
                  <a:pt x="1288210" y="1468584"/>
                </a:lnTo>
                <a:lnTo>
                  <a:pt x="1332562" y="1454506"/>
                </a:lnTo>
                <a:lnTo>
                  <a:pt x="1375999" y="1438460"/>
                </a:lnTo>
                <a:lnTo>
                  <a:pt x="1418469" y="1420499"/>
                </a:lnTo>
                <a:lnTo>
                  <a:pt x="1459918" y="1400674"/>
                </a:lnTo>
                <a:lnTo>
                  <a:pt x="1500295" y="1379038"/>
                </a:lnTo>
                <a:lnTo>
                  <a:pt x="1539546" y="1355645"/>
                </a:lnTo>
                <a:lnTo>
                  <a:pt x="1577619" y="1330546"/>
                </a:lnTo>
                <a:lnTo>
                  <a:pt x="1614462" y="1303796"/>
                </a:lnTo>
                <a:lnTo>
                  <a:pt x="1650020" y="1275445"/>
                </a:lnTo>
                <a:lnTo>
                  <a:pt x="1684243" y="1245548"/>
                </a:lnTo>
                <a:lnTo>
                  <a:pt x="1717076" y="1214156"/>
                </a:lnTo>
                <a:lnTo>
                  <a:pt x="1748468" y="1181323"/>
                </a:lnTo>
                <a:lnTo>
                  <a:pt x="1778365" y="1147100"/>
                </a:lnTo>
                <a:lnTo>
                  <a:pt x="1783079" y="1141187"/>
                </a:lnTo>
                <a:lnTo>
                  <a:pt x="1783079" y="0"/>
                </a:lnTo>
                <a:close/>
              </a:path>
            </a:pathLst>
          </a:custGeom>
          <a:solidFill>
            <a:srgbClr val="185EA5">
              <a:alpha val="54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0" y="0"/>
            <a:ext cx="1554480" cy="1234440"/>
          </a:xfrm>
          <a:custGeom>
            <a:avLst/>
            <a:gdLst/>
            <a:ahLst/>
            <a:cxnLst/>
            <a:rect l="l" t="t" r="r" b="b"/>
            <a:pathLst>
              <a:path w="1554480" h="1234440">
                <a:moveTo>
                  <a:pt x="1405563" y="0"/>
                </a:moveTo>
                <a:lnTo>
                  <a:pt x="148916" y="0"/>
                </a:lnTo>
                <a:lnTo>
                  <a:pt x="129652" y="27243"/>
                </a:lnTo>
                <a:lnTo>
                  <a:pt x="106116" y="64912"/>
                </a:lnTo>
                <a:lnTo>
                  <a:pt x="84711" y="103981"/>
                </a:lnTo>
                <a:lnTo>
                  <a:pt x="65521" y="144369"/>
                </a:lnTo>
                <a:lnTo>
                  <a:pt x="48626" y="185995"/>
                </a:lnTo>
                <a:lnTo>
                  <a:pt x="34106" y="228779"/>
                </a:lnTo>
                <a:lnTo>
                  <a:pt x="22045" y="272637"/>
                </a:lnTo>
                <a:lnTo>
                  <a:pt x="12522" y="317490"/>
                </a:lnTo>
                <a:lnTo>
                  <a:pt x="5619" y="363255"/>
                </a:lnTo>
                <a:lnTo>
                  <a:pt x="1418" y="409852"/>
                </a:lnTo>
                <a:lnTo>
                  <a:pt x="0" y="457200"/>
                </a:lnTo>
                <a:lnTo>
                  <a:pt x="1418" y="504547"/>
                </a:lnTo>
                <a:lnTo>
                  <a:pt x="5619" y="551144"/>
                </a:lnTo>
                <a:lnTo>
                  <a:pt x="12522" y="596909"/>
                </a:lnTo>
                <a:lnTo>
                  <a:pt x="22045" y="641762"/>
                </a:lnTo>
                <a:lnTo>
                  <a:pt x="34106" y="685620"/>
                </a:lnTo>
                <a:lnTo>
                  <a:pt x="48626" y="728404"/>
                </a:lnTo>
                <a:lnTo>
                  <a:pt x="65521" y="770030"/>
                </a:lnTo>
                <a:lnTo>
                  <a:pt x="84711" y="810418"/>
                </a:lnTo>
                <a:lnTo>
                  <a:pt x="106116" y="849487"/>
                </a:lnTo>
                <a:lnTo>
                  <a:pt x="129652" y="887156"/>
                </a:lnTo>
                <a:lnTo>
                  <a:pt x="155239" y="923342"/>
                </a:lnTo>
                <a:lnTo>
                  <a:pt x="182797" y="957965"/>
                </a:lnTo>
                <a:lnTo>
                  <a:pt x="212242" y="990944"/>
                </a:lnTo>
                <a:lnTo>
                  <a:pt x="243495" y="1022197"/>
                </a:lnTo>
                <a:lnTo>
                  <a:pt x="276474" y="1051642"/>
                </a:lnTo>
                <a:lnTo>
                  <a:pt x="311097" y="1079199"/>
                </a:lnTo>
                <a:lnTo>
                  <a:pt x="347283" y="1104787"/>
                </a:lnTo>
                <a:lnTo>
                  <a:pt x="384952" y="1128323"/>
                </a:lnTo>
                <a:lnTo>
                  <a:pt x="424021" y="1149727"/>
                </a:lnTo>
                <a:lnTo>
                  <a:pt x="464409" y="1168918"/>
                </a:lnTo>
                <a:lnTo>
                  <a:pt x="506035" y="1185813"/>
                </a:lnTo>
                <a:lnTo>
                  <a:pt x="548818" y="1200333"/>
                </a:lnTo>
                <a:lnTo>
                  <a:pt x="592677" y="1212394"/>
                </a:lnTo>
                <a:lnTo>
                  <a:pt x="637530" y="1221917"/>
                </a:lnTo>
                <a:lnTo>
                  <a:pt x="683295" y="1228820"/>
                </a:lnTo>
                <a:lnTo>
                  <a:pt x="729892" y="1233021"/>
                </a:lnTo>
                <a:lnTo>
                  <a:pt x="777240" y="1234440"/>
                </a:lnTo>
                <a:lnTo>
                  <a:pt x="824587" y="1233021"/>
                </a:lnTo>
                <a:lnTo>
                  <a:pt x="871184" y="1228820"/>
                </a:lnTo>
                <a:lnTo>
                  <a:pt x="916949" y="1221917"/>
                </a:lnTo>
                <a:lnTo>
                  <a:pt x="961802" y="1212394"/>
                </a:lnTo>
                <a:lnTo>
                  <a:pt x="1005661" y="1200333"/>
                </a:lnTo>
                <a:lnTo>
                  <a:pt x="1048444" y="1185813"/>
                </a:lnTo>
                <a:lnTo>
                  <a:pt x="1090070" y="1168918"/>
                </a:lnTo>
                <a:lnTo>
                  <a:pt x="1130458" y="1149727"/>
                </a:lnTo>
                <a:lnTo>
                  <a:pt x="1169527" y="1128323"/>
                </a:lnTo>
                <a:lnTo>
                  <a:pt x="1207196" y="1104787"/>
                </a:lnTo>
                <a:lnTo>
                  <a:pt x="1243382" y="1079199"/>
                </a:lnTo>
                <a:lnTo>
                  <a:pt x="1278005" y="1051642"/>
                </a:lnTo>
                <a:lnTo>
                  <a:pt x="1310984" y="1022197"/>
                </a:lnTo>
                <a:lnTo>
                  <a:pt x="1342237" y="990944"/>
                </a:lnTo>
                <a:lnTo>
                  <a:pt x="1371682" y="957965"/>
                </a:lnTo>
                <a:lnTo>
                  <a:pt x="1399240" y="923342"/>
                </a:lnTo>
                <a:lnTo>
                  <a:pt x="1424827" y="887156"/>
                </a:lnTo>
                <a:lnTo>
                  <a:pt x="1448363" y="849487"/>
                </a:lnTo>
                <a:lnTo>
                  <a:pt x="1469768" y="810418"/>
                </a:lnTo>
                <a:lnTo>
                  <a:pt x="1488958" y="770030"/>
                </a:lnTo>
                <a:lnTo>
                  <a:pt x="1505853" y="728404"/>
                </a:lnTo>
                <a:lnTo>
                  <a:pt x="1520373" y="685620"/>
                </a:lnTo>
                <a:lnTo>
                  <a:pt x="1532434" y="641762"/>
                </a:lnTo>
                <a:lnTo>
                  <a:pt x="1541957" y="596909"/>
                </a:lnTo>
                <a:lnTo>
                  <a:pt x="1548860" y="551144"/>
                </a:lnTo>
                <a:lnTo>
                  <a:pt x="1553061" y="504547"/>
                </a:lnTo>
                <a:lnTo>
                  <a:pt x="1554480" y="457200"/>
                </a:lnTo>
                <a:lnTo>
                  <a:pt x="1553061" y="409852"/>
                </a:lnTo>
                <a:lnTo>
                  <a:pt x="1548860" y="363255"/>
                </a:lnTo>
                <a:lnTo>
                  <a:pt x="1541957" y="317490"/>
                </a:lnTo>
                <a:lnTo>
                  <a:pt x="1532434" y="272637"/>
                </a:lnTo>
                <a:lnTo>
                  <a:pt x="1520373" y="228779"/>
                </a:lnTo>
                <a:lnTo>
                  <a:pt x="1505853" y="185995"/>
                </a:lnTo>
                <a:lnTo>
                  <a:pt x="1488958" y="144369"/>
                </a:lnTo>
                <a:lnTo>
                  <a:pt x="1469768" y="103981"/>
                </a:lnTo>
                <a:lnTo>
                  <a:pt x="1448363" y="64912"/>
                </a:lnTo>
                <a:lnTo>
                  <a:pt x="1424827" y="27243"/>
                </a:lnTo>
                <a:lnTo>
                  <a:pt x="1405563" y="0"/>
                </a:lnTo>
                <a:close/>
              </a:path>
            </a:pathLst>
          </a:custGeom>
          <a:solidFill>
            <a:srgbClr val="185EA5">
              <a:alpha val="39999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3291840" y="0"/>
            <a:ext cx="1188720" cy="759460"/>
          </a:xfrm>
          <a:custGeom>
            <a:avLst/>
            <a:gdLst/>
            <a:ahLst/>
            <a:cxnLst/>
            <a:rect l="l" t="t" r="r" b="b"/>
            <a:pathLst>
              <a:path w="1188720" h="759460">
                <a:moveTo>
                  <a:pt x="1165151" y="0"/>
                </a:moveTo>
                <a:lnTo>
                  <a:pt x="23568" y="0"/>
                </a:lnTo>
                <a:lnTo>
                  <a:pt x="17273" y="21760"/>
                </a:lnTo>
                <a:lnTo>
                  <a:pt x="7779" y="68183"/>
                </a:lnTo>
                <a:lnTo>
                  <a:pt x="1970" y="115845"/>
                </a:lnTo>
                <a:lnTo>
                  <a:pt x="0" y="164592"/>
                </a:lnTo>
                <a:lnTo>
                  <a:pt x="1970" y="213338"/>
                </a:lnTo>
                <a:lnTo>
                  <a:pt x="7779" y="261000"/>
                </a:lnTo>
                <a:lnTo>
                  <a:pt x="17273" y="307423"/>
                </a:lnTo>
                <a:lnTo>
                  <a:pt x="30300" y="352455"/>
                </a:lnTo>
                <a:lnTo>
                  <a:pt x="46707" y="395943"/>
                </a:lnTo>
                <a:lnTo>
                  <a:pt x="66341" y="437734"/>
                </a:lnTo>
                <a:lnTo>
                  <a:pt x="89048" y="477675"/>
                </a:lnTo>
                <a:lnTo>
                  <a:pt x="114677" y="515613"/>
                </a:lnTo>
                <a:lnTo>
                  <a:pt x="143073" y="551394"/>
                </a:lnTo>
                <a:lnTo>
                  <a:pt x="174084" y="584867"/>
                </a:lnTo>
                <a:lnTo>
                  <a:pt x="207557" y="615878"/>
                </a:lnTo>
                <a:lnTo>
                  <a:pt x="243338" y="644274"/>
                </a:lnTo>
                <a:lnTo>
                  <a:pt x="281276" y="669903"/>
                </a:lnTo>
                <a:lnTo>
                  <a:pt x="321217" y="692610"/>
                </a:lnTo>
                <a:lnTo>
                  <a:pt x="363008" y="712244"/>
                </a:lnTo>
                <a:lnTo>
                  <a:pt x="406496" y="728651"/>
                </a:lnTo>
                <a:lnTo>
                  <a:pt x="451528" y="741678"/>
                </a:lnTo>
                <a:lnTo>
                  <a:pt x="497951" y="751172"/>
                </a:lnTo>
                <a:lnTo>
                  <a:pt x="545613" y="756981"/>
                </a:lnTo>
                <a:lnTo>
                  <a:pt x="594360" y="758951"/>
                </a:lnTo>
                <a:lnTo>
                  <a:pt x="643106" y="756981"/>
                </a:lnTo>
                <a:lnTo>
                  <a:pt x="690768" y="751172"/>
                </a:lnTo>
                <a:lnTo>
                  <a:pt x="737191" y="741678"/>
                </a:lnTo>
                <a:lnTo>
                  <a:pt x="782223" y="728651"/>
                </a:lnTo>
                <a:lnTo>
                  <a:pt x="825711" y="712244"/>
                </a:lnTo>
                <a:lnTo>
                  <a:pt x="867502" y="692610"/>
                </a:lnTo>
                <a:lnTo>
                  <a:pt x="907443" y="669903"/>
                </a:lnTo>
                <a:lnTo>
                  <a:pt x="945381" y="644274"/>
                </a:lnTo>
                <a:lnTo>
                  <a:pt x="981162" y="615878"/>
                </a:lnTo>
                <a:lnTo>
                  <a:pt x="1014635" y="584867"/>
                </a:lnTo>
                <a:lnTo>
                  <a:pt x="1045646" y="551394"/>
                </a:lnTo>
                <a:lnTo>
                  <a:pt x="1074042" y="515613"/>
                </a:lnTo>
                <a:lnTo>
                  <a:pt x="1099671" y="477675"/>
                </a:lnTo>
                <a:lnTo>
                  <a:pt x="1122378" y="437734"/>
                </a:lnTo>
                <a:lnTo>
                  <a:pt x="1142012" y="395943"/>
                </a:lnTo>
                <a:lnTo>
                  <a:pt x="1158419" y="352455"/>
                </a:lnTo>
                <a:lnTo>
                  <a:pt x="1171446" y="307423"/>
                </a:lnTo>
                <a:lnTo>
                  <a:pt x="1180940" y="261000"/>
                </a:lnTo>
                <a:lnTo>
                  <a:pt x="1186749" y="213338"/>
                </a:lnTo>
                <a:lnTo>
                  <a:pt x="1188720" y="164592"/>
                </a:lnTo>
                <a:lnTo>
                  <a:pt x="1186749" y="115845"/>
                </a:lnTo>
                <a:lnTo>
                  <a:pt x="1180940" y="68183"/>
                </a:lnTo>
                <a:lnTo>
                  <a:pt x="1171446" y="21760"/>
                </a:lnTo>
                <a:lnTo>
                  <a:pt x="1165151" y="0"/>
                </a:lnTo>
                <a:close/>
              </a:path>
            </a:pathLst>
          </a:custGeom>
          <a:solidFill>
            <a:srgbClr val="0F60A0">
              <a:alpha val="2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1965960" y="274320"/>
            <a:ext cx="3840479" cy="548640"/>
          </a:xfrm>
          <a:custGeom>
            <a:avLst/>
            <a:gdLst/>
            <a:ahLst/>
            <a:cxnLst/>
            <a:rect l="l" t="t" r="r" b="b"/>
            <a:pathLst>
              <a:path w="3840479" h="548640">
                <a:moveTo>
                  <a:pt x="3566160" y="0"/>
                </a:moveTo>
                <a:lnTo>
                  <a:pt x="274319" y="0"/>
                </a:lnTo>
                <a:lnTo>
                  <a:pt x="224973" y="4415"/>
                </a:lnTo>
                <a:lnTo>
                  <a:pt x="178543" y="17145"/>
                </a:lnTo>
                <a:lnTo>
                  <a:pt x="135802" y="37421"/>
                </a:lnTo>
                <a:lnTo>
                  <a:pt x="97520" y="64470"/>
                </a:lnTo>
                <a:lnTo>
                  <a:pt x="64470" y="97520"/>
                </a:lnTo>
                <a:lnTo>
                  <a:pt x="37421" y="135802"/>
                </a:lnTo>
                <a:lnTo>
                  <a:pt x="17145" y="178543"/>
                </a:lnTo>
                <a:lnTo>
                  <a:pt x="4415" y="224973"/>
                </a:lnTo>
                <a:lnTo>
                  <a:pt x="0" y="274320"/>
                </a:lnTo>
                <a:lnTo>
                  <a:pt x="4415" y="323666"/>
                </a:lnTo>
                <a:lnTo>
                  <a:pt x="17145" y="370096"/>
                </a:lnTo>
                <a:lnTo>
                  <a:pt x="37421" y="412837"/>
                </a:lnTo>
                <a:lnTo>
                  <a:pt x="64470" y="451119"/>
                </a:lnTo>
                <a:lnTo>
                  <a:pt x="97520" y="484169"/>
                </a:lnTo>
                <a:lnTo>
                  <a:pt x="135802" y="511218"/>
                </a:lnTo>
                <a:lnTo>
                  <a:pt x="178543" y="531494"/>
                </a:lnTo>
                <a:lnTo>
                  <a:pt x="224973" y="544224"/>
                </a:lnTo>
                <a:lnTo>
                  <a:pt x="274319" y="548639"/>
                </a:lnTo>
                <a:lnTo>
                  <a:pt x="3566160" y="548639"/>
                </a:lnTo>
                <a:lnTo>
                  <a:pt x="3615506" y="544224"/>
                </a:lnTo>
                <a:lnTo>
                  <a:pt x="3661936" y="531494"/>
                </a:lnTo>
                <a:lnTo>
                  <a:pt x="3704677" y="511218"/>
                </a:lnTo>
                <a:lnTo>
                  <a:pt x="3742959" y="484169"/>
                </a:lnTo>
                <a:lnTo>
                  <a:pt x="3776009" y="451119"/>
                </a:lnTo>
                <a:lnTo>
                  <a:pt x="3803058" y="412837"/>
                </a:lnTo>
                <a:lnTo>
                  <a:pt x="3823334" y="370096"/>
                </a:lnTo>
                <a:lnTo>
                  <a:pt x="3836064" y="323666"/>
                </a:lnTo>
                <a:lnTo>
                  <a:pt x="3840479" y="274320"/>
                </a:lnTo>
                <a:lnTo>
                  <a:pt x="3836064" y="224973"/>
                </a:lnTo>
                <a:lnTo>
                  <a:pt x="3823334" y="178543"/>
                </a:lnTo>
                <a:lnTo>
                  <a:pt x="3803058" y="135802"/>
                </a:lnTo>
                <a:lnTo>
                  <a:pt x="3776009" y="97520"/>
                </a:lnTo>
                <a:lnTo>
                  <a:pt x="3742959" y="64470"/>
                </a:lnTo>
                <a:lnTo>
                  <a:pt x="3704677" y="37421"/>
                </a:lnTo>
                <a:lnTo>
                  <a:pt x="3661936" y="17145"/>
                </a:lnTo>
                <a:lnTo>
                  <a:pt x="3615506" y="4415"/>
                </a:lnTo>
                <a:lnTo>
                  <a:pt x="3566160" y="0"/>
                </a:lnTo>
                <a:close/>
              </a:path>
            </a:pathLst>
          </a:custGeom>
          <a:solidFill>
            <a:srgbClr val="F4C4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53504" y="975868"/>
            <a:ext cx="7265034" cy="1376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6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88620" y="2313432"/>
            <a:ext cx="6995160" cy="66385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642616" y="9354312"/>
            <a:ext cx="2487168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88620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6/25/2026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596128" y="9354312"/>
            <a:ext cx="1787652" cy="5029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59698" y="315468"/>
            <a:ext cx="3053080" cy="421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600" b="1" dirty="0">
                <a:solidFill>
                  <a:srgbClr val="0A4F8C"/>
                </a:solidFill>
                <a:latin typeface="Arial"/>
                <a:cs typeface="Arial"/>
              </a:rPr>
              <a:t>SchoolCash</a:t>
            </a:r>
            <a:r>
              <a:rPr sz="2600" b="1" spc="-155" dirty="0">
                <a:solidFill>
                  <a:srgbClr val="0A4F8C"/>
                </a:solidFill>
                <a:latin typeface="Arial"/>
                <a:cs typeface="Arial"/>
              </a:rPr>
              <a:t> </a:t>
            </a:r>
            <a:r>
              <a:rPr sz="2600" b="1" spc="-10" dirty="0">
                <a:solidFill>
                  <a:srgbClr val="0A4F8C"/>
                </a:solidFill>
                <a:latin typeface="Arial"/>
                <a:cs typeface="Arial"/>
              </a:rPr>
              <a:t>Online</a:t>
            </a:r>
            <a:endParaRPr sz="2600">
              <a:latin typeface="Arial"/>
              <a:cs typeface="Arial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ts val="5080"/>
              </a:lnSpc>
              <a:spcBef>
                <a:spcPts val="100"/>
              </a:spcBef>
              <a:tabLst>
                <a:tab pos="1201420" algn="l"/>
                <a:tab pos="2142490" algn="l"/>
                <a:tab pos="4187190" algn="l"/>
                <a:tab pos="5518785" algn="l"/>
              </a:tabLst>
            </a:pPr>
            <a:r>
              <a:rPr spc="-25" dirty="0"/>
              <a:t>Pay</a:t>
            </a:r>
            <a:r>
              <a:rPr dirty="0"/>
              <a:t>	</a:t>
            </a:r>
            <a:r>
              <a:rPr spc="-25" dirty="0"/>
              <a:t>for</a:t>
            </a:r>
            <a:r>
              <a:rPr dirty="0"/>
              <a:t>	</a:t>
            </a:r>
            <a:r>
              <a:rPr spc="-10" dirty="0"/>
              <a:t>school</a:t>
            </a:r>
            <a:r>
              <a:rPr dirty="0"/>
              <a:t>	</a:t>
            </a:r>
            <a:r>
              <a:rPr spc="-20" dirty="0"/>
              <a:t>fees</a:t>
            </a:r>
            <a:r>
              <a:rPr dirty="0"/>
              <a:t>	</a:t>
            </a:r>
            <a:r>
              <a:rPr spc="-10" dirty="0"/>
              <a:t>online</a:t>
            </a:r>
          </a:p>
          <a:p>
            <a:pPr marL="635" algn="ctr">
              <a:lnSpc>
                <a:spcPts val="5560"/>
              </a:lnSpc>
              <a:tabLst>
                <a:tab pos="1482725" algn="l"/>
                <a:tab pos="2823845" algn="l"/>
                <a:tab pos="3458845" algn="l"/>
              </a:tabLst>
            </a:pPr>
            <a:r>
              <a:rPr sz="5000" spc="-10" dirty="0">
                <a:solidFill>
                  <a:srgbClr val="F4C418"/>
                </a:solidFill>
              </a:rPr>
              <a:t>fast,</a:t>
            </a:r>
            <a:r>
              <a:rPr sz="5000" dirty="0">
                <a:solidFill>
                  <a:srgbClr val="F4C418"/>
                </a:solidFill>
              </a:rPr>
              <a:t>	</a:t>
            </a:r>
            <a:r>
              <a:rPr sz="5000" spc="-20" dirty="0">
                <a:solidFill>
                  <a:srgbClr val="F4C418"/>
                </a:solidFill>
              </a:rPr>
              <a:t>free</a:t>
            </a:r>
            <a:r>
              <a:rPr sz="5000" dirty="0">
                <a:solidFill>
                  <a:srgbClr val="F4C418"/>
                </a:solidFill>
              </a:rPr>
              <a:t>	</a:t>
            </a:r>
            <a:r>
              <a:rPr sz="5000" spc="-50" dirty="0">
                <a:solidFill>
                  <a:srgbClr val="F4C418"/>
                </a:solidFill>
              </a:rPr>
              <a:t>&amp;</a:t>
            </a:r>
            <a:r>
              <a:rPr sz="5000" dirty="0">
                <a:solidFill>
                  <a:srgbClr val="F4C418"/>
                </a:solidFill>
              </a:rPr>
              <a:t>	</a:t>
            </a:r>
            <a:r>
              <a:rPr sz="5000" spc="-10" dirty="0">
                <a:solidFill>
                  <a:srgbClr val="F4C418"/>
                </a:solidFill>
              </a:rPr>
              <a:t>easy!</a:t>
            </a:r>
            <a:endParaRPr sz="5000"/>
          </a:p>
        </p:txBody>
      </p:sp>
      <p:grpSp>
        <p:nvGrpSpPr>
          <p:cNvPr id="4" name="object 4"/>
          <p:cNvGrpSpPr/>
          <p:nvPr/>
        </p:nvGrpSpPr>
        <p:grpSpPr>
          <a:xfrm>
            <a:off x="0" y="2721250"/>
            <a:ext cx="7772400" cy="4923513"/>
            <a:chOff x="0" y="2721250"/>
            <a:chExt cx="7772400" cy="4923513"/>
          </a:xfrm>
        </p:grpSpPr>
        <p:sp>
          <p:nvSpPr>
            <p:cNvPr id="5" name="object 5"/>
            <p:cNvSpPr/>
            <p:nvPr/>
          </p:nvSpPr>
          <p:spPr>
            <a:xfrm>
              <a:off x="893063" y="2967227"/>
              <a:ext cx="805180" cy="855344"/>
            </a:xfrm>
            <a:custGeom>
              <a:avLst/>
              <a:gdLst/>
              <a:ahLst/>
              <a:cxnLst/>
              <a:rect l="l" t="t" r="r" b="b"/>
              <a:pathLst>
                <a:path w="805180" h="855345">
                  <a:moveTo>
                    <a:pt x="683971" y="0"/>
                  </a:moveTo>
                  <a:lnTo>
                    <a:pt x="120700" y="0"/>
                  </a:lnTo>
                  <a:lnTo>
                    <a:pt x="73692" y="9476"/>
                  </a:lnTo>
                  <a:lnTo>
                    <a:pt x="35329" y="35329"/>
                  </a:lnTo>
                  <a:lnTo>
                    <a:pt x="9476" y="73692"/>
                  </a:lnTo>
                  <a:lnTo>
                    <a:pt x="0" y="120700"/>
                  </a:lnTo>
                  <a:lnTo>
                    <a:pt x="0" y="734263"/>
                  </a:lnTo>
                  <a:lnTo>
                    <a:pt x="9476" y="781271"/>
                  </a:lnTo>
                  <a:lnTo>
                    <a:pt x="35329" y="819634"/>
                  </a:lnTo>
                  <a:lnTo>
                    <a:pt x="73692" y="845487"/>
                  </a:lnTo>
                  <a:lnTo>
                    <a:pt x="120700" y="854963"/>
                  </a:lnTo>
                  <a:lnTo>
                    <a:pt x="683971" y="854963"/>
                  </a:lnTo>
                  <a:lnTo>
                    <a:pt x="730979" y="845487"/>
                  </a:lnTo>
                  <a:lnTo>
                    <a:pt x="769342" y="819634"/>
                  </a:lnTo>
                  <a:lnTo>
                    <a:pt x="795195" y="781271"/>
                  </a:lnTo>
                  <a:lnTo>
                    <a:pt x="804672" y="734263"/>
                  </a:lnTo>
                  <a:lnTo>
                    <a:pt x="804672" y="120700"/>
                  </a:lnTo>
                  <a:lnTo>
                    <a:pt x="795195" y="73692"/>
                  </a:lnTo>
                  <a:lnTo>
                    <a:pt x="769342" y="35329"/>
                  </a:lnTo>
                  <a:lnTo>
                    <a:pt x="730979" y="9476"/>
                  </a:lnTo>
                  <a:lnTo>
                    <a:pt x="683971" y="0"/>
                  </a:lnTo>
                  <a:close/>
                </a:path>
              </a:pathLst>
            </a:custGeom>
            <a:solidFill>
              <a:srgbClr val="F4C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893063" y="2886760"/>
              <a:ext cx="805180" cy="281940"/>
            </a:xfrm>
            <a:custGeom>
              <a:avLst/>
              <a:gdLst/>
              <a:ahLst/>
              <a:cxnLst/>
              <a:rect l="l" t="t" r="r" b="b"/>
              <a:pathLst>
                <a:path w="805180" h="281939">
                  <a:moveTo>
                    <a:pt x="704088" y="0"/>
                  </a:moveTo>
                  <a:lnTo>
                    <a:pt x="100584" y="0"/>
                  </a:lnTo>
                  <a:lnTo>
                    <a:pt x="61410" y="7897"/>
                  </a:lnTo>
                  <a:lnTo>
                    <a:pt x="29440" y="29440"/>
                  </a:lnTo>
                  <a:lnTo>
                    <a:pt x="7897" y="61410"/>
                  </a:lnTo>
                  <a:lnTo>
                    <a:pt x="0" y="100584"/>
                  </a:lnTo>
                  <a:lnTo>
                    <a:pt x="0" y="181051"/>
                  </a:lnTo>
                  <a:lnTo>
                    <a:pt x="7897" y="220225"/>
                  </a:lnTo>
                  <a:lnTo>
                    <a:pt x="29440" y="252194"/>
                  </a:lnTo>
                  <a:lnTo>
                    <a:pt x="61410" y="273738"/>
                  </a:lnTo>
                  <a:lnTo>
                    <a:pt x="100584" y="281635"/>
                  </a:lnTo>
                  <a:lnTo>
                    <a:pt x="704088" y="281635"/>
                  </a:lnTo>
                  <a:lnTo>
                    <a:pt x="743261" y="273738"/>
                  </a:lnTo>
                  <a:lnTo>
                    <a:pt x="775231" y="252194"/>
                  </a:lnTo>
                  <a:lnTo>
                    <a:pt x="796774" y="220225"/>
                  </a:lnTo>
                  <a:lnTo>
                    <a:pt x="804672" y="181051"/>
                  </a:lnTo>
                  <a:lnTo>
                    <a:pt x="804672" y="100584"/>
                  </a:lnTo>
                  <a:lnTo>
                    <a:pt x="796774" y="61410"/>
                  </a:lnTo>
                  <a:lnTo>
                    <a:pt x="775231" y="29440"/>
                  </a:lnTo>
                  <a:lnTo>
                    <a:pt x="743261" y="7897"/>
                  </a:lnTo>
                  <a:lnTo>
                    <a:pt x="704088" y="0"/>
                  </a:lnTo>
                  <a:close/>
                </a:path>
              </a:pathLst>
            </a:custGeom>
            <a:solidFill>
              <a:srgbClr val="C39A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" name="object 7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174699" y="2796235"/>
              <a:ext cx="241401" cy="140817"/>
            </a:xfrm>
            <a:prstGeom prst="rect">
              <a:avLst/>
            </a:prstGeom>
          </p:spPr>
        </p:pic>
        <p:sp>
          <p:nvSpPr>
            <p:cNvPr id="8" name="object 8"/>
            <p:cNvSpPr/>
            <p:nvPr/>
          </p:nvSpPr>
          <p:spPr>
            <a:xfrm>
              <a:off x="1013764" y="3319271"/>
              <a:ext cx="563880" cy="321945"/>
            </a:xfrm>
            <a:custGeom>
              <a:avLst/>
              <a:gdLst/>
              <a:ahLst/>
              <a:cxnLst/>
              <a:rect l="l" t="t" r="r" b="b"/>
              <a:pathLst>
                <a:path w="563880" h="321945">
                  <a:moveTo>
                    <a:pt x="482803" y="0"/>
                  </a:moveTo>
                  <a:lnTo>
                    <a:pt x="80467" y="0"/>
                  </a:lnTo>
                  <a:lnTo>
                    <a:pt x="49128" y="6317"/>
                  </a:lnTo>
                  <a:lnTo>
                    <a:pt x="23552" y="23552"/>
                  </a:lnTo>
                  <a:lnTo>
                    <a:pt x="6317" y="49128"/>
                  </a:lnTo>
                  <a:lnTo>
                    <a:pt x="0" y="80467"/>
                  </a:lnTo>
                  <a:lnTo>
                    <a:pt x="0" y="241401"/>
                  </a:lnTo>
                  <a:lnTo>
                    <a:pt x="6317" y="272740"/>
                  </a:lnTo>
                  <a:lnTo>
                    <a:pt x="23552" y="298315"/>
                  </a:lnTo>
                  <a:lnTo>
                    <a:pt x="49128" y="315551"/>
                  </a:lnTo>
                  <a:lnTo>
                    <a:pt x="80467" y="321868"/>
                  </a:lnTo>
                  <a:lnTo>
                    <a:pt x="482803" y="321868"/>
                  </a:lnTo>
                  <a:lnTo>
                    <a:pt x="514141" y="315551"/>
                  </a:lnTo>
                  <a:lnTo>
                    <a:pt x="539717" y="298315"/>
                  </a:lnTo>
                  <a:lnTo>
                    <a:pt x="556952" y="272740"/>
                  </a:lnTo>
                  <a:lnTo>
                    <a:pt x="563270" y="241401"/>
                  </a:lnTo>
                  <a:lnTo>
                    <a:pt x="563270" y="80467"/>
                  </a:lnTo>
                  <a:lnTo>
                    <a:pt x="556952" y="49128"/>
                  </a:lnTo>
                  <a:lnTo>
                    <a:pt x="539717" y="23552"/>
                  </a:lnTo>
                  <a:lnTo>
                    <a:pt x="514141" y="6317"/>
                  </a:lnTo>
                  <a:lnTo>
                    <a:pt x="482803" y="0"/>
                  </a:lnTo>
                  <a:close/>
                </a:path>
              </a:pathLst>
            </a:custGeom>
            <a:solidFill>
              <a:srgbClr val="C39A0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53998" y="3359505"/>
              <a:ext cx="483234" cy="241935"/>
            </a:xfrm>
            <a:custGeom>
              <a:avLst/>
              <a:gdLst/>
              <a:ahLst/>
              <a:cxnLst/>
              <a:rect l="l" t="t" r="r" b="b"/>
              <a:pathLst>
                <a:path w="483234" h="241935">
                  <a:moveTo>
                    <a:pt x="422452" y="0"/>
                  </a:moveTo>
                  <a:lnTo>
                    <a:pt x="60350" y="0"/>
                  </a:lnTo>
                  <a:lnTo>
                    <a:pt x="36846" y="4738"/>
                  </a:lnTo>
                  <a:lnTo>
                    <a:pt x="17664" y="17664"/>
                  </a:lnTo>
                  <a:lnTo>
                    <a:pt x="4738" y="36846"/>
                  </a:lnTo>
                  <a:lnTo>
                    <a:pt x="0" y="60350"/>
                  </a:lnTo>
                  <a:lnTo>
                    <a:pt x="0" y="181051"/>
                  </a:lnTo>
                  <a:lnTo>
                    <a:pt x="4738" y="204555"/>
                  </a:lnTo>
                  <a:lnTo>
                    <a:pt x="17664" y="223737"/>
                  </a:lnTo>
                  <a:lnTo>
                    <a:pt x="36846" y="236663"/>
                  </a:lnTo>
                  <a:lnTo>
                    <a:pt x="60350" y="241401"/>
                  </a:lnTo>
                  <a:lnTo>
                    <a:pt x="422452" y="241401"/>
                  </a:lnTo>
                  <a:lnTo>
                    <a:pt x="445956" y="236663"/>
                  </a:lnTo>
                  <a:lnTo>
                    <a:pt x="465138" y="223737"/>
                  </a:lnTo>
                  <a:lnTo>
                    <a:pt x="478064" y="204555"/>
                  </a:lnTo>
                  <a:lnTo>
                    <a:pt x="482803" y="181051"/>
                  </a:lnTo>
                  <a:lnTo>
                    <a:pt x="482803" y="60350"/>
                  </a:lnTo>
                  <a:lnTo>
                    <a:pt x="478064" y="36846"/>
                  </a:lnTo>
                  <a:lnTo>
                    <a:pt x="465138" y="17664"/>
                  </a:lnTo>
                  <a:lnTo>
                    <a:pt x="445956" y="4738"/>
                  </a:lnTo>
                  <a:lnTo>
                    <a:pt x="422452" y="0"/>
                  </a:lnTo>
                  <a:close/>
                </a:path>
              </a:pathLst>
            </a:custGeom>
            <a:solidFill>
              <a:srgbClr val="F4C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55166" y="3429914"/>
              <a:ext cx="80467" cy="8046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42772" y="3118103"/>
              <a:ext cx="905510" cy="402590"/>
            </a:xfrm>
            <a:custGeom>
              <a:avLst/>
              <a:gdLst/>
              <a:ahLst/>
              <a:cxnLst/>
              <a:rect l="l" t="t" r="r" b="b"/>
              <a:pathLst>
                <a:path w="905510" h="402589">
                  <a:moveTo>
                    <a:pt x="70408" y="0"/>
                  </a:moveTo>
                  <a:lnTo>
                    <a:pt x="0" y="402336"/>
                  </a:lnTo>
                </a:path>
                <a:path w="905510" h="402589">
                  <a:moveTo>
                    <a:pt x="834847" y="0"/>
                  </a:moveTo>
                  <a:lnTo>
                    <a:pt x="905255" y="402336"/>
                  </a:lnTo>
                </a:path>
              </a:pathLst>
            </a:custGeom>
            <a:ln w="60350">
              <a:solidFill>
                <a:srgbClr val="C39A0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3383280" y="2957169"/>
              <a:ext cx="1005840" cy="784860"/>
            </a:xfrm>
            <a:custGeom>
              <a:avLst/>
              <a:gdLst/>
              <a:ahLst/>
              <a:cxnLst/>
              <a:rect l="l" t="t" r="r" b="b"/>
              <a:pathLst>
                <a:path w="1005839" h="784860">
                  <a:moveTo>
                    <a:pt x="482803" y="50292"/>
                  </a:moveTo>
                  <a:lnTo>
                    <a:pt x="478853" y="30708"/>
                  </a:lnTo>
                  <a:lnTo>
                    <a:pt x="468071" y="14732"/>
                  </a:lnTo>
                  <a:lnTo>
                    <a:pt x="452094" y="3949"/>
                  </a:lnTo>
                  <a:lnTo>
                    <a:pt x="432511" y="0"/>
                  </a:lnTo>
                  <a:lnTo>
                    <a:pt x="50292" y="0"/>
                  </a:lnTo>
                  <a:lnTo>
                    <a:pt x="30695" y="3949"/>
                  </a:lnTo>
                  <a:lnTo>
                    <a:pt x="14719" y="14732"/>
                  </a:lnTo>
                  <a:lnTo>
                    <a:pt x="3937" y="30708"/>
                  </a:lnTo>
                  <a:lnTo>
                    <a:pt x="0" y="50292"/>
                  </a:lnTo>
                  <a:lnTo>
                    <a:pt x="0" y="734263"/>
                  </a:lnTo>
                  <a:lnTo>
                    <a:pt x="3937" y="753859"/>
                  </a:lnTo>
                  <a:lnTo>
                    <a:pt x="14719" y="769835"/>
                  </a:lnTo>
                  <a:lnTo>
                    <a:pt x="30695" y="780618"/>
                  </a:lnTo>
                  <a:lnTo>
                    <a:pt x="50292" y="784555"/>
                  </a:lnTo>
                  <a:lnTo>
                    <a:pt x="432511" y="784555"/>
                  </a:lnTo>
                  <a:lnTo>
                    <a:pt x="452094" y="780618"/>
                  </a:lnTo>
                  <a:lnTo>
                    <a:pt x="468071" y="769835"/>
                  </a:lnTo>
                  <a:lnTo>
                    <a:pt x="478853" y="753859"/>
                  </a:lnTo>
                  <a:lnTo>
                    <a:pt x="482803" y="734263"/>
                  </a:lnTo>
                  <a:lnTo>
                    <a:pt x="482803" y="50292"/>
                  </a:lnTo>
                  <a:close/>
                </a:path>
                <a:path w="1005839" h="784860">
                  <a:moveTo>
                    <a:pt x="1005840" y="50292"/>
                  </a:moveTo>
                  <a:lnTo>
                    <a:pt x="1001890" y="30708"/>
                  </a:lnTo>
                  <a:lnTo>
                    <a:pt x="991108" y="14732"/>
                  </a:lnTo>
                  <a:lnTo>
                    <a:pt x="975131" y="3949"/>
                  </a:lnTo>
                  <a:lnTo>
                    <a:pt x="955548" y="0"/>
                  </a:lnTo>
                  <a:lnTo>
                    <a:pt x="573328" y="0"/>
                  </a:lnTo>
                  <a:lnTo>
                    <a:pt x="553732" y="3949"/>
                  </a:lnTo>
                  <a:lnTo>
                    <a:pt x="537756" y="14732"/>
                  </a:lnTo>
                  <a:lnTo>
                    <a:pt x="526973" y="30708"/>
                  </a:lnTo>
                  <a:lnTo>
                    <a:pt x="523036" y="50292"/>
                  </a:lnTo>
                  <a:lnTo>
                    <a:pt x="523036" y="734263"/>
                  </a:lnTo>
                  <a:lnTo>
                    <a:pt x="526973" y="753859"/>
                  </a:lnTo>
                  <a:lnTo>
                    <a:pt x="537756" y="769835"/>
                  </a:lnTo>
                  <a:lnTo>
                    <a:pt x="553732" y="780618"/>
                  </a:lnTo>
                  <a:lnTo>
                    <a:pt x="573328" y="784555"/>
                  </a:lnTo>
                  <a:lnTo>
                    <a:pt x="955548" y="784555"/>
                  </a:lnTo>
                  <a:lnTo>
                    <a:pt x="975131" y="780618"/>
                  </a:lnTo>
                  <a:lnTo>
                    <a:pt x="991108" y="769835"/>
                  </a:lnTo>
                  <a:lnTo>
                    <a:pt x="1001890" y="753859"/>
                  </a:lnTo>
                  <a:lnTo>
                    <a:pt x="1005840" y="734263"/>
                  </a:lnTo>
                  <a:lnTo>
                    <a:pt x="1005840" y="5029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3845966" y="2957169"/>
              <a:ext cx="80645" cy="784860"/>
            </a:xfrm>
            <a:custGeom>
              <a:avLst/>
              <a:gdLst/>
              <a:ahLst/>
              <a:cxnLst/>
              <a:rect l="l" t="t" r="r" b="b"/>
              <a:pathLst>
                <a:path w="80645" h="784860">
                  <a:moveTo>
                    <a:pt x="80467" y="0"/>
                  </a:moveTo>
                  <a:lnTo>
                    <a:pt x="0" y="0"/>
                  </a:lnTo>
                  <a:lnTo>
                    <a:pt x="0" y="784555"/>
                  </a:lnTo>
                  <a:lnTo>
                    <a:pt x="80467" y="784555"/>
                  </a:lnTo>
                  <a:lnTo>
                    <a:pt x="80467" y="0"/>
                  </a:lnTo>
                  <a:close/>
                </a:path>
              </a:pathLst>
            </a:custGeom>
            <a:solidFill>
              <a:srgbClr val="F4C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3453688" y="3218687"/>
              <a:ext cx="865505" cy="302260"/>
            </a:xfrm>
            <a:custGeom>
              <a:avLst/>
              <a:gdLst/>
              <a:ahLst/>
              <a:cxnLst/>
              <a:rect l="l" t="t" r="r" b="b"/>
              <a:pathLst>
                <a:path w="865504" h="302260">
                  <a:moveTo>
                    <a:pt x="0" y="0"/>
                  </a:moveTo>
                  <a:lnTo>
                    <a:pt x="341985" y="0"/>
                  </a:lnTo>
                </a:path>
                <a:path w="865504" h="302260">
                  <a:moveTo>
                    <a:pt x="523036" y="0"/>
                  </a:moveTo>
                  <a:lnTo>
                    <a:pt x="865022" y="0"/>
                  </a:lnTo>
                </a:path>
                <a:path w="865504" h="302260">
                  <a:moveTo>
                    <a:pt x="0" y="150875"/>
                  </a:moveTo>
                  <a:lnTo>
                    <a:pt x="341985" y="150875"/>
                  </a:lnTo>
                </a:path>
                <a:path w="865504" h="302260">
                  <a:moveTo>
                    <a:pt x="523036" y="150875"/>
                  </a:moveTo>
                  <a:lnTo>
                    <a:pt x="865022" y="150875"/>
                  </a:lnTo>
                </a:path>
                <a:path w="865504" h="302260">
                  <a:moveTo>
                    <a:pt x="0" y="301751"/>
                  </a:moveTo>
                  <a:lnTo>
                    <a:pt x="341985" y="301751"/>
                  </a:lnTo>
                </a:path>
                <a:path w="865504" h="302260">
                  <a:moveTo>
                    <a:pt x="523036" y="301751"/>
                  </a:moveTo>
                  <a:lnTo>
                    <a:pt x="865022" y="301751"/>
                  </a:lnTo>
                </a:path>
              </a:pathLst>
            </a:custGeom>
            <a:ln w="15240">
              <a:solidFill>
                <a:srgbClr val="B5D4F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3423513" y="3701491"/>
              <a:ext cx="925830" cy="121285"/>
            </a:xfrm>
            <a:custGeom>
              <a:avLst/>
              <a:gdLst/>
              <a:ahLst/>
              <a:cxnLst/>
              <a:rect l="l" t="t" r="r" b="b"/>
              <a:pathLst>
                <a:path w="925829" h="121285">
                  <a:moveTo>
                    <a:pt x="885139" y="0"/>
                  </a:moveTo>
                  <a:lnTo>
                    <a:pt x="40233" y="0"/>
                  </a:lnTo>
                  <a:lnTo>
                    <a:pt x="24563" y="3158"/>
                  </a:lnTo>
                  <a:lnTo>
                    <a:pt x="11776" y="11776"/>
                  </a:lnTo>
                  <a:lnTo>
                    <a:pt x="3158" y="24563"/>
                  </a:lnTo>
                  <a:lnTo>
                    <a:pt x="0" y="40233"/>
                  </a:lnTo>
                  <a:lnTo>
                    <a:pt x="0" y="80467"/>
                  </a:lnTo>
                  <a:lnTo>
                    <a:pt x="3158" y="96136"/>
                  </a:lnTo>
                  <a:lnTo>
                    <a:pt x="11776" y="108924"/>
                  </a:lnTo>
                  <a:lnTo>
                    <a:pt x="24563" y="117542"/>
                  </a:lnTo>
                  <a:lnTo>
                    <a:pt x="40233" y="120700"/>
                  </a:lnTo>
                  <a:lnTo>
                    <a:pt x="885139" y="120700"/>
                  </a:lnTo>
                  <a:lnTo>
                    <a:pt x="900808" y="117542"/>
                  </a:lnTo>
                  <a:lnTo>
                    <a:pt x="913596" y="108924"/>
                  </a:lnTo>
                  <a:lnTo>
                    <a:pt x="922214" y="96136"/>
                  </a:lnTo>
                  <a:lnTo>
                    <a:pt x="925372" y="80467"/>
                  </a:lnTo>
                  <a:lnTo>
                    <a:pt x="925372" y="40233"/>
                  </a:lnTo>
                  <a:lnTo>
                    <a:pt x="922214" y="24563"/>
                  </a:lnTo>
                  <a:lnTo>
                    <a:pt x="913596" y="11776"/>
                  </a:lnTo>
                  <a:lnTo>
                    <a:pt x="900808" y="3158"/>
                  </a:lnTo>
                  <a:lnTo>
                    <a:pt x="885139" y="0"/>
                  </a:lnTo>
                  <a:close/>
                </a:path>
              </a:pathLst>
            </a:custGeom>
            <a:solidFill>
              <a:srgbClr val="185EA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228311" y="2896220"/>
              <a:ext cx="481965" cy="798830"/>
            </a:xfrm>
            <a:custGeom>
              <a:avLst/>
              <a:gdLst/>
              <a:ahLst/>
              <a:cxnLst/>
              <a:rect l="l" t="t" r="r" b="b"/>
              <a:pathLst>
                <a:path w="481965" h="798829">
                  <a:moveTo>
                    <a:pt x="248718" y="0"/>
                  </a:moveTo>
                  <a:lnTo>
                    <a:pt x="0" y="80813"/>
                  </a:lnTo>
                  <a:lnTo>
                    <a:pt x="233116" y="798272"/>
                  </a:lnTo>
                  <a:lnTo>
                    <a:pt x="481835" y="717458"/>
                  </a:lnTo>
                  <a:lnTo>
                    <a:pt x="248718" y="0"/>
                  </a:lnTo>
                  <a:close/>
                </a:path>
              </a:pathLst>
            </a:custGeom>
            <a:solidFill>
              <a:srgbClr val="EF7C2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6203446" y="2819691"/>
              <a:ext cx="280035" cy="176530"/>
            </a:xfrm>
            <a:custGeom>
              <a:avLst/>
              <a:gdLst/>
              <a:ahLst/>
              <a:cxnLst/>
              <a:rect l="l" t="t" r="r" b="b"/>
              <a:pathLst>
                <a:path w="280035" h="176530">
                  <a:moveTo>
                    <a:pt x="248718" y="0"/>
                  </a:moveTo>
                  <a:lnTo>
                    <a:pt x="0" y="80813"/>
                  </a:lnTo>
                  <a:lnTo>
                    <a:pt x="31082" y="176474"/>
                  </a:lnTo>
                  <a:lnTo>
                    <a:pt x="279801" y="95661"/>
                  </a:lnTo>
                  <a:lnTo>
                    <a:pt x="248718" y="0"/>
                  </a:lnTo>
                  <a:close/>
                </a:path>
              </a:pathLst>
            </a:custGeom>
            <a:solidFill>
              <a:srgbClr val="DF595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188957" y="2721250"/>
              <a:ext cx="240397" cy="162903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461428" y="3613679"/>
              <a:ext cx="248718" cy="20303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321558" y="3183204"/>
              <a:ext cx="295910" cy="224790"/>
            </a:xfrm>
            <a:custGeom>
              <a:avLst/>
              <a:gdLst/>
              <a:ahLst/>
              <a:cxnLst/>
              <a:rect l="l" t="t" r="r" b="b"/>
              <a:pathLst>
                <a:path w="295909" h="224789">
                  <a:moveTo>
                    <a:pt x="46623" y="224305"/>
                  </a:moveTo>
                  <a:lnTo>
                    <a:pt x="295342" y="143491"/>
                  </a:lnTo>
                </a:path>
                <a:path w="295909" h="224789">
                  <a:moveTo>
                    <a:pt x="0" y="80813"/>
                  </a:moveTo>
                  <a:lnTo>
                    <a:pt x="248718" y="0"/>
                  </a:lnTo>
                </a:path>
              </a:pathLst>
            </a:custGeom>
            <a:ln w="6350">
              <a:solidFill>
                <a:srgbClr val="CC54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0" y="4023359"/>
              <a:ext cx="7772400" cy="3621404"/>
            </a:xfrm>
            <a:custGeom>
              <a:avLst/>
              <a:gdLst/>
              <a:ahLst/>
              <a:cxnLst/>
              <a:rect l="l" t="t" r="r" b="b"/>
              <a:pathLst>
                <a:path w="7772400" h="3621404">
                  <a:moveTo>
                    <a:pt x="7772400" y="0"/>
                  </a:moveTo>
                  <a:lnTo>
                    <a:pt x="0" y="0"/>
                  </a:lnTo>
                  <a:lnTo>
                    <a:pt x="0" y="3621024"/>
                  </a:lnTo>
                  <a:lnTo>
                    <a:pt x="7772400" y="3621024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F4F7F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0" y="4023359"/>
              <a:ext cx="7772400" cy="50800"/>
            </a:xfrm>
            <a:custGeom>
              <a:avLst/>
              <a:gdLst/>
              <a:ahLst/>
              <a:cxnLst/>
              <a:rect l="l" t="t" r="r" b="b"/>
              <a:pathLst>
                <a:path w="7772400" h="50800">
                  <a:moveTo>
                    <a:pt x="7772400" y="0"/>
                  </a:moveTo>
                  <a:lnTo>
                    <a:pt x="0" y="0"/>
                  </a:lnTo>
                  <a:lnTo>
                    <a:pt x="0" y="50291"/>
                  </a:lnTo>
                  <a:lnTo>
                    <a:pt x="7772400" y="50291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F4C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777240" y="4402835"/>
              <a:ext cx="4206240" cy="905510"/>
            </a:xfrm>
            <a:custGeom>
              <a:avLst/>
              <a:gdLst/>
              <a:ahLst/>
              <a:cxnLst/>
              <a:rect l="l" t="t" r="r" b="b"/>
              <a:pathLst>
                <a:path w="4206240" h="905510">
                  <a:moveTo>
                    <a:pt x="256032" y="777240"/>
                  </a:moveTo>
                  <a:lnTo>
                    <a:pt x="245960" y="727417"/>
                  </a:lnTo>
                  <a:lnTo>
                    <a:pt x="218528" y="686727"/>
                  </a:lnTo>
                  <a:lnTo>
                    <a:pt x="177838" y="659295"/>
                  </a:lnTo>
                  <a:lnTo>
                    <a:pt x="128016" y="649224"/>
                  </a:lnTo>
                  <a:lnTo>
                    <a:pt x="78181" y="659295"/>
                  </a:lnTo>
                  <a:lnTo>
                    <a:pt x="37490" y="686727"/>
                  </a:lnTo>
                  <a:lnTo>
                    <a:pt x="10058" y="727417"/>
                  </a:lnTo>
                  <a:lnTo>
                    <a:pt x="0" y="777240"/>
                  </a:lnTo>
                  <a:lnTo>
                    <a:pt x="10058" y="827074"/>
                  </a:lnTo>
                  <a:lnTo>
                    <a:pt x="37490" y="867765"/>
                  </a:lnTo>
                  <a:lnTo>
                    <a:pt x="78181" y="895197"/>
                  </a:lnTo>
                  <a:lnTo>
                    <a:pt x="128016" y="905256"/>
                  </a:lnTo>
                  <a:lnTo>
                    <a:pt x="177838" y="895197"/>
                  </a:lnTo>
                  <a:lnTo>
                    <a:pt x="218528" y="867765"/>
                  </a:lnTo>
                  <a:lnTo>
                    <a:pt x="245960" y="827074"/>
                  </a:lnTo>
                  <a:lnTo>
                    <a:pt x="256032" y="777240"/>
                  </a:lnTo>
                  <a:close/>
                </a:path>
                <a:path w="4206240" h="905510">
                  <a:moveTo>
                    <a:pt x="4206240" y="173736"/>
                  </a:moveTo>
                  <a:lnTo>
                    <a:pt x="4200029" y="127520"/>
                  </a:lnTo>
                  <a:lnTo>
                    <a:pt x="4182529" y="86017"/>
                  </a:lnTo>
                  <a:lnTo>
                    <a:pt x="4155376" y="50863"/>
                  </a:lnTo>
                  <a:lnTo>
                    <a:pt x="4120223" y="23710"/>
                  </a:lnTo>
                  <a:lnTo>
                    <a:pt x="4078719" y="6210"/>
                  </a:lnTo>
                  <a:lnTo>
                    <a:pt x="4032504" y="0"/>
                  </a:lnTo>
                  <a:lnTo>
                    <a:pt x="2185416" y="0"/>
                  </a:lnTo>
                  <a:lnTo>
                    <a:pt x="2139188" y="6210"/>
                  </a:lnTo>
                  <a:lnTo>
                    <a:pt x="2097684" y="23710"/>
                  </a:lnTo>
                  <a:lnTo>
                    <a:pt x="2062530" y="50863"/>
                  </a:lnTo>
                  <a:lnTo>
                    <a:pt x="2035378" y="86017"/>
                  </a:lnTo>
                  <a:lnTo>
                    <a:pt x="2017877" y="127520"/>
                  </a:lnTo>
                  <a:lnTo>
                    <a:pt x="2011680" y="173736"/>
                  </a:lnTo>
                  <a:lnTo>
                    <a:pt x="2017877" y="219964"/>
                  </a:lnTo>
                  <a:lnTo>
                    <a:pt x="2035378" y="261467"/>
                  </a:lnTo>
                  <a:lnTo>
                    <a:pt x="2062530" y="296621"/>
                  </a:lnTo>
                  <a:lnTo>
                    <a:pt x="2097684" y="323773"/>
                  </a:lnTo>
                  <a:lnTo>
                    <a:pt x="2139188" y="341274"/>
                  </a:lnTo>
                  <a:lnTo>
                    <a:pt x="2185416" y="347472"/>
                  </a:lnTo>
                  <a:lnTo>
                    <a:pt x="4032504" y="347472"/>
                  </a:lnTo>
                  <a:lnTo>
                    <a:pt x="4078719" y="341274"/>
                  </a:lnTo>
                  <a:lnTo>
                    <a:pt x="4120223" y="323773"/>
                  </a:lnTo>
                  <a:lnTo>
                    <a:pt x="4155376" y="296621"/>
                  </a:lnTo>
                  <a:lnTo>
                    <a:pt x="4182529" y="261467"/>
                  </a:lnTo>
                  <a:lnTo>
                    <a:pt x="4200029" y="219964"/>
                  </a:lnTo>
                  <a:lnTo>
                    <a:pt x="4206240" y="173736"/>
                  </a:lnTo>
                  <a:close/>
                </a:path>
              </a:pathLst>
            </a:custGeom>
            <a:solidFill>
              <a:srgbClr val="0A4F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845819" y="5120639"/>
              <a:ext cx="128270" cy="114300"/>
            </a:xfrm>
            <a:custGeom>
              <a:avLst/>
              <a:gdLst/>
              <a:ahLst/>
              <a:cxnLst/>
              <a:rect l="l" t="t" r="r" b="b"/>
              <a:pathLst>
                <a:path w="128269" h="114300">
                  <a:moveTo>
                    <a:pt x="0" y="59436"/>
                  </a:moveTo>
                  <a:lnTo>
                    <a:pt x="50292" y="114300"/>
                  </a:lnTo>
                </a:path>
                <a:path w="128269" h="114300">
                  <a:moveTo>
                    <a:pt x="50292" y="114300"/>
                  </a:moveTo>
                  <a:lnTo>
                    <a:pt x="128016" y="0"/>
                  </a:lnTo>
                </a:path>
              </a:pathLst>
            </a:custGeom>
            <a:ln w="22860">
              <a:solidFill>
                <a:srgbClr val="F4C4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77240" y="5527548"/>
              <a:ext cx="256540" cy="256540"/>
            </a:xfrm>
            <a:custGeom>
              <a:avLst/>
              <a:gdLst/>
              <a:ahLst/>
              <a:cxnLst/>
              <a:rect l="l" t="t" r="r" b="b"/>
              <a:pathLst>
                <a:path w="256540" h="256539">
                  <a:moveTo>
                    <a:pt x="128015" y="0"/>
                  </a:moveTo>
                  <a:lnTo>
                    <a:pt x="78186" y="10060"/>
                  </a:lnTo>
                  <a:lnTo>
                    <a:pt x="37495" y="37495"/>
                  </a:lnTo>
                  <a:lnTo>
                    <a:pt x="10060" y="78186"/>
                  </a:lnTo>
                  <a:lnTo>
                    <a:pt x="0" y="128015"/>
                  </a:lnTo>
                  <a:lnTo>
                    <a:pt x="10060" y="177845"/>
                  </a:lnTo>
                  <a:lnTo>
                    <a:pt x="37495" y="218536"/>
                  </a:lnTo>
                  <a:lnTo>
                    <a:pt x="78186" y="245971"/>
                  </a:lnTo>
                  <a:lnTo>
                    <a:pt x="128015" y="256031"/>
                  </a:lnTo>
                  <a:lnTo>
                    <a:pt x="177845" y="245971"/>
                  </a:lnTo>
                  <a:lnTo>
                    <a:pt x="218536" y="218536"/>
                  </a:lnTo>
                  <a:lnTo>
                    <a:pt x="245971" y="177845"/>
                  </a:lnTo>
                  <a:lnTo>
                    <a:pt x="256031" y="128015"/>
                  </a:lnTo>
                  <a:lnTo>
                    <a:pt x="245971" y="78186"/>
                  </a:lnTo>
                  <a:lnTo>
                    <a:pt x="218536" y="37495"/>
                  </a:lnTo>
                  <a:lnTo>
                    <a:pt x="177845" y="10060"/>
                  </a:lnTo>
                  <a:lnTo>
                    <a:pt x="128015" y="0"/>
                  </a:lnTo>
                  <a:close/>
                </a:path>
              </a:pathLst>
            </a:custGeom>
            <a:solidFill>
              <a:srgbClr val="0A4F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845819" y="5596127"/>
              <a:ext cx="128270" cy="114300"/>
            </a:xfrm>
            <a:custGeom>
              <a:avLst/>
              <a:gdLst/>
              <a:ahLst/>
              <a:cxnLst/>
              <a:rect l="l" t="t" r="r" b="b"/>
              <a:pathLst>
                <a:path w="128269" h="114300">
                  <a:moveTo>
                    <a:pt x="0" y="59436"/>
                  </a:moveTo>
                  <a:lnTo>
                    <a:pt x="50292" y="114300"/>
                  </a:lnTo>
                </a:path>
                <a:path w="128269" h="114300">
                  <a:moveTo>
                    <a:pt x="50292" y="114300"/>
                  </a:moveTo>
                  <a:lnTo>
                    <a:pt x="128016" y="0"/>
                  </a:lnTo>
                </a:path>
              </a:pathLst>
            </a:custGeom>
            <a:ln w="22860">
              <a:solidFill>
                <a:srgbClr val="F4C4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777240" y="6003036"/>
              <a:ext cx="256540" cy="256540"/>
            </a:xfrm>
            <a:custGeom>
              <a:avLst/>
              <a:gdLst/>
              <a:ahLst/>
              <a:cxnLst/>
              <a:rect l="l" t="t" r="r" b="b"/>
              <a:pathLst>
                <a:path w="256540" h="256539">
                  <a:moveTo>
                    <a:pt x="128015" y="0"/>
                  </a:moveTo>
                  <a:lnTo>
                    <a:pt x="78186" y="10060"/>
                  </a:lnTo>
                  <a:lnTo>
                    <a:pt x="37495" y="37495"/>
                  </a:lnTo>
                  <a:lnTo>
                    <a:pt x="10060" y="78186"/>
                  </a:lnTo>
                  <a:lnTo>
                    <a:pt x="0" y="128015"/>
                  </a:lnTo>
                  <a:lnTo>
                    <a:pt x="10060" y="177845"/>
                  </a:lnTo>
                  <a:lnTo>
                    <a:pt x="37495" y="218536"/>
                  </a:lnTo>
                  <a:lnTo>
                    <a:pt x="78186" y="245971"/>
                  </a:lnTo>
                  <a:lnTo>
                    <a:pt x="128015" y="256031"/>
                  </a:lnTo>
                  <a:lnTo>
                    <a:pt x="177845" y="245971"/>
                  </a:lnTo>
                  <a:lnTo>
                    <a:pt x="218536" y="218536"/>
                  </a:lnTo>
                  <a:lnTo>
                    <a:pt x="245971" y="177845"/>
                  </a:lnTo>
                  <a:lnTo>
                    <a:pt x="256031" y="128015"/>
                  </a:lnTo>
                  <a:lnTo>
                    <a:pt x="245971" y="78186"/>
                  </a:lnTo>
                  <a:lnTo>
                    <a:pt x="218536" y="37495"/>
                  </a:lnTo>
                  <a:lnTo>
                    <a:pt x="177845" y="10060"/>
                  </a:lnTo>
                  <a:lnTo>
                    <a:pt x="128015" y="0"/>
                  </a:lnTo>
                  <a:close/>
                </a:path>
              </a:pathLst>
            </a:custGeom>
            <a:solidFill>
              <a:srgbClr val="0A4F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45819" y="6071616"/>
              <a:ext cx="128270" cy="114300"/>
            </a:xfrm>
            <a:custGeom>
              <a:avLst/>
              <a:gdLst/>
              <a:ahLst/>
              <a:cxnLst/>
              <a:rect l="l" t="t" r="r" b="b"/>
              <a:pathLst>
                <a:path w="128269" h="114300">
                  <a:moveTo>
                    <a:pt x="0" y="59436"/>
                  </a:moveTo>
                  <a:lnTo>
                    <a:pt x="50292" y="114300"/>
                  </a:lnTo>
                </a:path>
                <a:path w="128269" h="114300">
                  <a:moveTo>
                    <a:pt x="50292" y="114300"/>
                  </a:moveTo>
                  <a:lnTo>
                    <a:pt x="128016" y="0"/>
                  </a:lnTo>
                </a:path>
              </a:pathLst>
            </a:custGeom>
            <a:ln w="22860">
              <a:solidFill>
                <a:srgbClr val="F4C4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77240" y="6478524"/>
              <a:ext cx="256540" cy="256540"/>
            </a:xfrm>
            <a:custGeom>
              <a:avLst/>
              <a:gdLst/>
              <a:ahLst/>
              <a:cxnLst/>
              <a:rect l="l" t="t" r="r" b="b"/>
              <a:pathLst>
                <a:path w="256540" h="256540">
                  <a:moveTo>
                    <a:pt x="128015" y="0"/>
                  </a:moveTo>
                  <a:lnTo>
                    <a:pt x="78186" y="10060"/>
                  </a:lnTo>
                  <a:lnTo>
                    <a:pt x="37495" y="37495"/>
                  </a:lnTo>
                  <a:lnTo>
                    <a:pt x="10060" y="78186"/>
                  </a:lnTo>
                  <a:lnTo>
                    <a:pt x="0" y="128015"/>
                  </a:lnTo>
                  <a:lnTo>
                    <a:pt x="10060" y="177845"/>
                  </a:lnTo>
                  <a:lnTo>
                    <a:pt x="37495" y="218536"/>
                  </a:lnTo>
                  <a:lnTo>
                    <a:pt x="78186" y="245971"/>
                  </a:lnTo>
                  <a:lnTo>
                    <a:pt x="128015" y="256031"/>
                  </a:lnTo>
                  <a:lnTo>
                    <a:pt x="177845" y="245971"/>
                  </a:lnTo>
                  <a:lnTo>
                    <a:pt x="218536" y="218536"/>
                  </a:lnTo>
                  <a:lnTo>
                    <a:pt x="245971" y="177845"/>
                  </a:lnTo>
                  <a:lnTo>
                    <a:pt x="256031" y="128015"/>
                  </a:lnTo>
                  <a:lnTo>
                    <a:pt x="245971" y="78186"/>
                  </a:lnTo>
                  <a:lnTo>
                    <a:pt x="218536" y="37495"/>
                  </a:lnTo>
                  <a:lnTo>
                    <a:pt x="177845" y="10060"/>
                  </a:lnTo>
                  <a:lnTo>
                    <a:pt x="128015" y="0"/>
                  </a:lnTo>
                  <a:close/>
                </a:path>
              </a:pathLst>
            </a:custGeom>
            <a:solidFill>
              <a:srgbClr val="0A4F8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45819" y="6547104"/>
              <a:ext cx="128270" cy="114300"/>
            </a:xfrm>
            <a:custGeom>
              <a:avLst/>
              <a:gdLst/>
              <a:ahLst/>
              <a:cxnLst/>
              <a:rect l="l" t="t" r="r" b="b"/>
              <a:pathLst>
                <a:path w="128269" h="114300">
                  <a:moveTo>
                    <a:pt x="0" y="59436"/>
                  </a:moveTo>
                  <a:lnTo>
                    <a:pt x="50292" y="114300"/>
                  </a:lnTo>
                </a:path>
                <a:path w="128269" h="114300">
                  <a:moveTo>
                    <a:pt x="50292" y="114300"/>
                  </a:moveTo>
                  <a:lnTo>
                    <a:pt x="128016" y="0"/>
                  </a:lnTo>
                </a:path>
              </a:pathLst>
            </a:custGeom>
            <a:ln w="22860">
              <a:solidFill>
                <a:srgbClr val="F4C418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0" y="4472202"/>
            <a:ext cx="7772400" cy="22842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600"/>
              </a:spcBef>
              <a:spcAft>
                <a:spcPts val="1200"/>
              </a:spcAft>
            </a:pPr>
            <a:r>
              <a:rPr sz="1300" b="1" dirty="0">
                <a:solidFill>
                  <a:srgbClr val="FFFFFF"/>
                </a:solidFill>
                <a:latin typeface="Arial"/>
                <a:cs typeface="Arial"/>
              </a:rPr>
              <a:t>WHY SIGN </a:t>
            </a:r>
            <a:r>
              <a:rPr sz="1300" b="1" spc="-25" dirty="0">
                <a:solidFill>
                  <a:srgbClr val="FFFFFF"/>
                </a:solidFill>
                <a:latin typeface="Arial"/>
                <a:cs typeface="Arial"/>
              </a:rPr>
              <a:t>UP?</a:t>
            </a:r>
            <a:endParaRPr sz="1300" dirty="0">
              <a:latin typeface="Arial"/>
              <a:cs typeface="Arial"/>
            </a:endParaRPr>
          </a:p>
          <a:p>
            <a:pPr marL="1160780" marR="1926589">
              <a:lnSpc>
                <a:spcPct val="195000"/>
              </a:lnSpc>
              <a:spcBef>
                <a:spcPts val="600"/>
              </a:spcBef>
              <a:spcAft>
                <a:spcPts val="600"/>
              </a:spcAft>
            </a:pP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24/7</a:t>
            </a:r>
            <a:r>
              <a:rPr sz="1600" spc="-2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online</a:t>
            </a:r>
            <a:r>
              <a:rPr sz="1600" spc="-2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payment</a:t>
            </a:r>
            <a:r>
              <a:rPr sz="1600" spc="-2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access,</a:t>
            </a:r>
            <a:r>
              <a:rPr sz="1600" spc="-2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anytime</a:t>
            </a:r>
            <a:r>
              <a:rPr sz="1600" spc="-2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and</a:t>
            </a:r>
            <a:r>
              <a:rPr sz="1600" spc="-2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anywhere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Email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alerts</a:t>
            </a:r>
            <a:r>
              <a:rPr sz="1600" spc="-5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when</a:t>
            </a:r>
            <a:r>
              <a:rPr sz="1600" spc="-5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new</a:t>
            </a:r>
            <a:r>
              <a:rPr sz="1600" spc="-5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fees</a:t>
            </a:r>
            <a:r>
              <a:rPr sz="1600" spc="-5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or</a:t>
            </a:r>
            <a:r>
              <a:rPr sz="1600" spc="-5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activities</a:t>
            </a:r>
            <a:r>
              <a:rPr sz="1600" spc="-5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are</a:t>
            </a:r>
            <a:r>
              <a:rPr sz="1600" spc="-5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posted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No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more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sending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cash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or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cheques</a:t>
            </a:r>
            <a:r>
              <a:rPr sz="1600" spc="-5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to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school</a:t>
            </a:r>
            <a:endParaRPr sz="1600" dirty="0">
              <a:latin typeface="Arial"/>
              <a:cs typeface="Arial"/>
            </a:endParaRPr>
          </a:p>
          <a:p>
            <a:pPr marL="116078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View</a:t>
            </a:r>
            <a:r>
              <a:rPr sz="1600" spc="-15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and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print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payment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receipts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at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dirty="0">
                <a:solidFill>
                  <a:srgbClr val="1A2A3A"/>
                </a:solidFill>
                <a:latin typeface="Arial"/>
                <a:cs typeface="Arial"/>
              </a:rPr>
              <a:t>any</a:t>
            </a:r>
            <a:r>
              <a:rPr sz="1600" spc="-10" dirty="0">
                <a:solidFill>
                  <a:srgbClr val="1A2A3A"/>
                </a:solidFill>
                <a:latin typeface="Arial"/>
                <a:cs typeface="Arial"/>
              </a:rPr>
              <a:t> </a:t>
            </a:r>
            <a:r>
              <a:rPr sz="1600" spc="-20" dirty="0">
                <a:solidFill>
                  <a:srgbClr val="1A2A3A"/>
                </a:solidFill>
                <a:latin typeface="Arial"/>
                <a:cs typeface="Arial"/>
              </a:rPr>
              <a:t>time</a:t>
            </a:r>
            <a:endParaRPr sz="1600" dirty="0">
              <a:latin typeface="Arial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0" y="7644383"/>
            <a:ext cx="7772400" cy="2414270"/>
            <a:chOff x="0" y="7644383"/>
            <a:chExt cx="7772400" cy="2414270"/>
          </a:xfrm>
        </p:grpSpPr>
        <p:sp>
          <p:nvSpPr>
            <p:cNvPr id="33" name="object 33"/>
            <p:cNvSpPr/>
            <p:nvPr/>
          </p:nvSpPr>
          <p:spPr>
            <a:xfrm>
              <a:off x="0" y="7644383"/>
              <a:ext cx="7772400" cy="2414270"/>
            </a:xfrm>
            <a:custGeom>
              <a:avLst/>
              <a:gdLst/>
              <a:ahLst/>
              <a:cxnLst/>
              <a:rect l="l" t="t" r="r" b="b"/>
              <a:pathLst>
                <a:path w="7772400" h="2414270">
                  <a:moveTo>
                    <a:pt x="7772400" y="0"/>
                  </a:moveTo>
                  <a:lnTo>
                    <a:pt x="0" y="0"/>
                  </a:lnTo>
                  <a:lnTo>
                    <a:pt x="0" y="2414016"/>
                  </a:lnTo>
                  <a:lnTo>
                    <a:pt x="7772400" y="2414016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0A4F8C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  <p:sp>
          <p:nvSpPr>
            <p:cNvPr id="34" name="object 34"/>
            <p:cNvSpPr/>
            <p:nvPr/>
          </p:nvSpPr>
          <p:spPr>
            <a:xfrm>
              <a:off x="0" y="7644383"/>
              <a:ext cx="7772400" cy="50800"/>
            </a:xfrm>
            <a:custGeom>
              <a:avLst/>
              <a:gdLst/>
              <a:ahLst/>
              <a:cxnLst/>
              <a:rect l="l" t="t" r="r" b="b"/>
              <a:pathLst>
                <a:path w="7772400" h="50800">
                  <a:moveTo>
                    <a:pt x="7772400" y="0"/>
                  </a:moveTo>
                  <a:lnTo>
                    <a:pt x="0" y="0"/>
                  </a:lnTo>
                  <a:lnTo>
                    <a:pt x="0" y="50292"/>
                  </a:lnTo>
                  <a:lnTo>
                    <a:pt x="7772400" y="50292"/>
                  </a:lnTo>
                  <a:lnTo>
                    <a:pt x="7772400" y="0"/>
                  </a:lnTo>
                  <a:close/>
                </a:path>
              </a:pathLst>
            </a:custGeom>
            <a:solidFill>
              <a:srgbClr val="F4C41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398779" y="7848600"/>
            <a:ext cx="2820035" cy="6375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FFFFFF"/>
                </a:solidFill>
                <a:latin typeface="Arial"/>
                <a:cs typeface="Arial"/>
              </a:rPr>
              <a:t>Sign up </a:t>
            </a:r>
            <a:r>
              <a:rPr sz="1600" spc="-25" dirty="0">
                <a:solidFill>
                  <a:srgbClr val="FFFFFF"/>
                </a:solidFill>
                <a:latin typeface="Arial"/>
                <a:cs typeface="Arial"/>
              </a:rPr>
              <a:t>for</a:t>
            </a:r>
            <a:endParaRPr sz="16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2400" b="1" dirty="0">
                <a:solidFill>
                  <a:srgbClr val="FFFFFF"/>
                </a:solidFill>
                <a:latin typeface="Arial"/>
                <a:cs typeface="Arial"/>
              </a:rPr>
              <a:t>SchoolCash </a:t>
            </a:r>
            <a:r>
              <a:rPr sz="2400" b="1" spc="-10" dirty="0">
                <a:solidFill>
                  <a:srgbClr val="FFFFFF"/>
                </a:solidFill>
                <a:latin typeface="Arial"/>
                <a:cs typeface="Arial"/>
              </a:rPr>
              <a:t>Online</a:t>
            </a:r>
            <a:endParaRPr sz="2400">
              <a:latin typeface="Arial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411480" y="8631935"/>
            <a:ext cx="5212080" cy="347980"/>
          </a:xfrm>
          <a:custGeom>
            <a:avLst/>
            <a:gdLst/>
            <a:ahLst/>
            <a:cxnLst/>
            <a:rect l="l" t="t" r="r" b="b"/>
            <a:pathLst>
              <a:path w="5212080" h="347979">
                <a:moveTo>
                  <a:pt x="5138928" y="0"/>
                </a:moveTo>
                <a:lnTo>
                  <a:pt x="73151" y="0"/>
                </a:lnTo>
                <a:lnTo>
                  <a:pt x="44662" y="5743"/>
                </a:lnTo>
                <a:lnTo>
                  <a:pt x="21411" y="21411"/>
                </a:lnTo>
                <a:lnTo>
                  <a:pt x="5743" y="44662"/>
                </a:lnTo>
                <a:lnTo>
                  <a:pt x="0" y="73151"/>
                </a:lnTo>
                <a:lnTo>
                  <a:pt x="0" y="274319"/>
                </a:lnTo>
                <a:lnTo>
                  <a:pt x="5743" y="302809"/>
                </a:lnTo>
                <a:lnTo>
                  <a:pt x="21411" y="326060"/>
                </a:lnTo>
                <a:lnTo>
                  <a:pt x="44662" y="341728"/>
                </a:lnTo>
                <a:lnTo>
                  <a:pt x="73151" y="347471"/>
                </a:lnTo>
                <a:lnTo>
                  <a:pt x="5138928" y="347471"/>
                </a:lnTo>
                <a:lnTo>
                  <a:pt x="5167417" y="341728"/>
                </a:lnTo>
                <a:lnTo>
                  <a:pt x="5190668" y="326060"/>
                </a:lnTo>
                <a:lnTo>
                  <a:pt x="5206336" y="302809"/>
                </a:lnTo>
                <a:lnTo>
                  <a:pt x="5212080" y="274319"/>
                </a:lnTo>
                <a:lnTo>
                  <a:pt x="5212080" y="73151"/>
                </a:lnTo>
                <a:lnTo>
                  <a:pt x="5206336" y="44662"/>
                </a:lnTo>
                <a:lnTo>
                  <a:pt x="5190668" y="21411"/>
                </a:lnTo>
                <a:lnTo>
                  <a:pt x="5167417" y="5743"/>
                </a:lnTo>
                <a:lnTo>
                  <a:pt x="5138928" y="0"/>
                </a:lnTo>
                <a:close/>
              </a:path>
            </a:pathLst>
          </a:custGeom>
          <a:solidFill>
            <a:srgbClr val="073A6B"/>
          </a:solidFill>
        </p:spPr>
        <p:txBody>
          <a:bodyPr wrap="square" lIns="0" tIns="0" rIns="0" bIns="0" rtlCol="0"/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endParaRPr lang="en-US" sz="1400" b="1" dirty="0">
              <a:solidFill>
                <a:srgbClr val="F4C418"/>
              </a:solidFill>
              <a:latin typeface="Arial"/>
              <a:cs typeface="Arial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411480" y="9198863"/>
            <a:ext cx="1463040" cy="292735"/>
          </a:xfrm>
          <a:custGeom>
            <a:avLst/>
            <a:gdLst/>
            <a:ahLst/>
            <a:cxnLst/>
            <a:rect l="l" t="t" r="r" b="b"/>
            <a:pathLst>
              <a:path w="1463039" h="292734">
                <a:moveTo>
                  <a:pt x="1371600" y="0"/>
                </a:moveTo>
                <a:lnTo>
                  <a:pt x="91440" y="0"/>
                </a:lnTo>
                <a:lnTo>
                  <a:pt x="55827" y="7179"/>
                </a:lnTo>
                <a:lnTo>
                  <a:pt x="26764" y="26764"/>
                </a:lnTo>
                <a:lnTo>
                  <a:pt x="7179" y="55827"/>
                </a:lnTo>
                <a:lnTo>
                  <a:pt x="0" y="91440"/>
                </a:lnTo>
                <a:lnTo>
                  <a:pt x="0" y="201168"/>
                </a:lnTo>
                <a:lnTo>
                  <a:pt x="7179" y="236780"/>
                </a:lnTo>
                <a:lnTo>
                  <a:pt x="26764" y="265843"/>
                </a:lnTo>
                <a:lnTo>
                  <a:pt x="55827" y="285428"/>
                </a:lnTo>
                <a:lnTo>
                  <a:pt x="91440" y="292608"/>
                </a:lnTo>
                <a:lnTo>
                  <a:pt x="1371600" y="292608"/>
                </a:lnTo>
                <a:lnTo>
                  <a:pt x="1407212" y="285428"/>
                </a:lnTo>
                <a:lnTo>
                  <a:pt x="1436275" y="265843"/>
                </a:lnTo>
                <a:lnTo>
                  <a:pt x="1455860" y="236780"/>
                </a:lnTo>
                <a:lnTo>
                  <a:pt x="1463039" y="201168"/>
                </a:lnTo>
                <a:lnTo>
                  <a:pt x="1463039" y="91440"/>
                </a:lnTo>
                <a:lnTo>
                  <a:pt x="1455860" y="55827"/>
                </a:lnTo>
                <a:lnTo>
                  <a:pt x="1436275" y="26764"/>
                </a:lnTo>
                <a:lnTo>
                  <a:pt x="1407212" y="7179"/>
                </a:lnTo>
                <a:lnTo>
                  <a:pt x="1371600" y="0"/>
                </a:lnTo>
                <a:close/>
              </a:path>
            </a:pathLst>
          </a:custGeom>
          <a:solidFill>
            <a:srgbClr val="F4C41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 txBox="1"/>
          <p:nvPr/>
        </p:nvSpPr>
        <p:spPr>
          <a:xfrm>
            <a:off x="444184" y="8851392"/>
            <a:ext cx="2129155" cy="57451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</a:pPr>
            <a:endParaRPr sz="1100" dirty="0">
              <a:latin typeface="Arial"/>
              <a:cs typeface="Arial"/>
            </a:endParaRPr>
          </a:p>
          <a:p>
            <a:pPr>
              <a:lnSpc>
                <a:spcPct val="100000"/>
              </a:lnSpc>
              <a:spcBef>
                <a:spcPts val="325"/>
              </a:spcBef>
            </a:pPr>
            <a:endParaRPr sz="1100" dirty="0">
              <a:latin typeface="Arial"/>
              <a:cs typeface="Arial"/>
            </a:endParaRPr>
          </a:p>
          <a:p>
            <a:pPr marL="335280" indent="-236854">
              <a:lnSpc>
                <a:spcPct val="100000"/>
              </a:lnSpc>
              <a:buFont typeface="MS Gothic"/>
              <a:buChar char="✓"/>
              <a:tabLst>
                <a:tab pos="335280" algn="l"/>
              </a:tabLst>
            </a:pPr>
            <a:r>
              <a:rPr sz="1200" b="1" dirty="0">
                <a:solidFill>
                  <a:srgbClr val="0A4F8C"/>
                </a:solidFill>
                <a:latin typeface="Arial"/>
                <a:cs typeface="Arial"/>
              </a:rPr>
              <a:t>Free</a:t>
            </a:r>
            <a:r>
              <a:rPr sz="1200" b="1" spc="-10" dirty="0">
                <a:solidFill>
                  <a:srgbClr val="0A4F8C"/>
                </a:solidFill>
                <a:latin typeface="Arial"/>
                <a:cs typeface="Arial"/>
              </a:rPr>
              <a:t> </a:t>
            </a:r>
            <a:r>
              <a:rPr sz="1200" b="1" dirty="0">
                <a:solidFill>
                  <a:srgbClr val="0A4F8C"/>
                </a:solidFill>
                <a:latin typeface="Arial"/>
                <a:cs typeface="Arial"/>
              </a:rPr>
              <a:t>to</a:t>
            </a:r>
            <a:r>
              <a:rPr sz="1200" b="1" spc="-5" dirty="0">
                <a:solidFill>
                  <a:srgbClr val="0A4F8C"/>
                </a:solidFill>
                <a:latin typeface="Arial"/>
                <a:cs typeface="Arial"/>
              </a:rPr>
              <a:t> </a:t>
            </a:r>
            <a:r>
              <a:rPr sz="1200" b="1" spc="-10" dirty="0">
                <a:solidFill>
                  <a:srgbClr val="0A4F8C"/>
                </a:solidFill>
                <a:latin typeface="Arial"/>
                <a:cs typeface="Arial"/>
              </a:rPr>
              <a:t>join!</a:t>
            </a:r>
            <a:endParaRPr sz="1200" dirty="0">
              <a:latin typeface="Arial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197831" y="9453190"/>
            <a:ext cx="91503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000" dirty="0">
                <a:solidFill>
                  <a:srgbClr val="FFFFFF"/>
                </a:solidFill>
                <a:latin typeface="Arial"/>
                <a:cs typeface="Arial"/>
              </a:rPr>
              <a:t>Scan to</a:t>
            </a:r>
            <a:r>
              <a:rPr sz="1000" spc="5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en-US" sz="1000" spc="-10" dirty="0">
                <a:solidFill>
                  <a:srgbClr val="FFFFFF"/>
                </a:solidFill>
                <a:latin typeface="Arial"/>
                <a:cs typeface="Arial"/>
              </a:rPr>
              <a:t>create an account</a:t>
            </a:r>
            <a:endParaRPr sz="1000" dirty="0">
              <a:latin typeface="Arial"/>
              <a:cs typeface="Arial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C00BBB2-E9CD-CB31-8DF2-EC36A8FC5409}"/>
              </a:ext>
            </a:extLst>
          </p:cNvPr>
          <p:cNvSpPr txBox="1"/>
          <p:nvPr/>
        </p:nvSpPr>
        <p:spPr>
          <a:xfrm>
            <a:off x="397625" y="8659090"/>
            <a:ext cx="509839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en-US" sz="1400" b="1" dirty="0">
                <a:solidFill>
                  <a:srgbClr val="F4C418"/>
                </a:solidFill>
              </a:rPr>
              <a:t>[District SchoolCash Online URL]</a:t>
            </a:r>
            <a:endParaRPr lang="en-US" sz="1400" b="1" u="none" dirty="0">
              <a:solidFill>
                <a:srgbClr val="F4C418"/>
              </a:solidFill>
              <a:latin typeface="Arial"/>
              <a:cs typeface="Arial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9899D08-C27B-7A61-9BAD-92E430825F26}"/>
              </a:ext>
            </a:extLst>
          </p:cNvPr>
          <p:cNvSpPr/>
          <p:nvPr/>
        </p:nvSpPr>
        <p:spPr>
          <a:xfrm>
            <a:off x="6096000" y="8210426"/>
            <a:ext cx="1143000" cy="108597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>
                <a:solidFill>
                  <a:schemeClr val="tx1"/>
                </a:solidFill>
              </a:rPr>
              <a:t>[Replace with QR Code to your SCO URL]</a:t>
            </a:r>
          </a:p>
        </p:txBody>
      </p:sp>
      <p:sp>
        <p:nvSpPr>
          <p:cNvPr id="41" name="Speech Bubble: Rectangle 40">
            <a:extLst>
              <a:ext uri="{FF2B5EF4-FFF2-40B4-BE49-F238E27FC236}">
                <a16:creationId xmlns:a16="http://schemas.microsoft.com/office/drawing/2014/main" id="{021975F9-EB06-60B6-1883-3BFBF27A8739}"/>
              </a:ext>
            </a:extLst>
          </p:cNvPr>
          <p:cNvSpPr/>
          <p:nvPr/>
        </p:nvSpPr>
        <p:spPr>
          <a:xfrm>
            <a:off x="684876" y="6868564"/>
            <a:ext cx="1785535" cy="1122682"/>
          </a:xfrm>
          <a:prstGeom prst="wedgeRectCallout">
            <a:avLst>
              <a:gd name="adj1" fmla="val -7455"/>
              <a:gd name="adj2" fmla="val 10939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[Replace with your SCO URL]</a:t>
            </a:r>
          </a:p>
        </p:txBody>
      </p:sp>
      <p:sp>
        <p:nvSpPr>
          <p:cNvPr id="42" name="Speech Bubble: Rectangle 41">
            <a:extLst>
              <a:ext uri="{FF2B5EF4-FFF2-40B4-BE49-F238E27FC236}">
                <a16:creationId xmlns:a16="http://schemas.microsoft.com/office/drawing/2014/main" id="{CF7589CA-FE37-6066-6DBB-DD19476C900C}"/>
              </a:ext>
            </a:extLst>
          </p:cNvPr>
          <p:cNvSpPr/>
          <p:nvPr/>
        </p:nvSpPr>
        <p:spPr>
          <a:xfrm>
            <a:off x="3783734" y="6370208"/>
            <a:ext cx="3455266" cy="905510"/>
          </a:xfrm>
          <a:prstGeom prst="wedgeRectCallout">
            <a:avLst>
              <a:gd name="adj1" fmla="val 30157"/>
              <a:gd name="adj2" fmla="val 15253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[Generate a QR Code for your SCO URL. See</a:t>
            </a:r>
            <a:br>
              <a:rPr lang="en-US" sz="1400" dirty="0"/>
            </a:br>
            <a:r>
              <a:rPr lang="en-US" sz="1400" dirty="0"/>
              <a:t>https://www.kevclientsuccess.com/qrcode]</a:t>
            </a:r>
          </a:p>
        </p:txBody>
      </p:sp>
    </p:spTree>
  </p:cSld>
  <p:clrMapOvr>
    <a:masterClrMapping/>
  </p:clrMapOvr>
  <p:transition>
    <p:cut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</TotalTime>
  <Words>116</Words>
  <Application>Microsoft Office PowerPoint</Application>
  <PresentationFormat>Custom</PresentationFormat>
  <Paragraphs>16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MS Gothic</vt:lpstr>
      <vt:lpstr>Arial</vt:lpstr>
      <vt:lpstr>Calibri</vt:lpstr>
      <vt:lpstr>Office Theme</vt:lpstr>
      <vt:lpstr>Pay for school fees online fast, free &amp; easy!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SchoolCash Online — Elementary/Middle School Poster</dc:title>
  <dc:subject>unspecified</dc:subject>
  <dc:creator>anonymous</dc:creator>
  <cp:lastModifiedBy>David Jaarsma</cp:lastModifiedBy>
  <cp:revision>11</cp:revision>
  <dcterms:created xsi:type="dcterms:W3CDTF">2026-06-23T18:14:03Z</dcterms:created>
  <dcterms:modified xsi:type="dcterms:W3CDTF">2026-06-25T16:53:34Z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2026-06-11T00:00:00Z</vt:filetime>
  </property>
  <property fmtid="{D5CDD505-2E9C-101B-9397-08002B2CF9AE}" pid="3" name="Creator">
    <vt:lpwstr>anonymous</vt:lpwstr>
  </property>
  <property fmtid="{D5CDD505-2E9C-101B-9397-08002B2CF9AE}" pid="4" name="LastSaved">
    <vt:filetime>2026-06-23T00:00:00Z</vt:filetime>
  </property>
  <property fmtid="{D5CDD505-2E9C-101B-9397-08002B2CF9AE}" pid="5" name="Producer">
    <vt:lpwstr>ReportLab PDF Library - (opensource)</vt:lpwstr>
  </property>
</Properties>
</file>