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B3E4"/>
    <a:srgbClr val="13294B"/>
    <a:srgbClr val="FFFFFF"/>
    <a:srgbClr val="437F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2C056-B04F-421C-8277-8ABEF3F20380}" v="5" dt="2024-08-06T18:18:16.9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9" d="100"/>
          <a:sy n="79" d="100"/>
        </p:scale>
        <p:origin x="29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Jaarsma" userId="6b9092ff-84a1-4ceb-bcf8-be2f6ae3df3e" providerId="ADAL" clId="{8482C056-B04F-421C-8277-8ABEF3F20380}"/>
    <pc:docChg chg="custSel modSld">
      <pc:chgData name="David Jaarsma" userId="6b9092ff-84a1-4ceb-bcf8-be2f6ae3df3e" providerId="ADAL" clId="{8482C056-B04F-421C-8277-8ABEF3F20380}" dt="2024-08-15T14:44:26.389" v="446" actId="1582"/>
      <pc:docMkLst>
        <pc:docMk/>
      </pc:docMkLst>
      <pc:sldChg chg="addSp delSp modSp mod">
        <pc:chgData name="David Jaarsma" userId="6b9092ff-84a1-4ceb-bcf8-be2f6ae3df3e" providerId="ADAL" clId="{8482C056-B04F-421C-8277-8ABEF3F20380}" dt="2024-08-15T14:44:26.389" v="446" actId="1582"/>
        <pc:sldMkLst>
          <pc:docMk/>
          <pc:sldMk cId="2388320725" sldId="256"/>
        </pc:sldMkLst>
        <pc:spChg chg="add mod">
          <ac:chgData name="David Jaarsma" userId="6b9092ff-84a1-4ceb-bcf8-be2f6ae3df3e" providerId="ADAL" clId="{8482C056-B04F-421C-8277-8ABEF3F20380}" dt="2024-08-15T14:44:26.389" v="446" actId="1582"/>
          <ac:spMkLst>
            <pc:docMk/>
            <pc:sldMk cId="2388320725" sldId="256"/>
            <ac:spMk id="2" creationId="{025D884A-A7E1-BF26-4CB8-1E699FE0768A}"/>
          </ac:spMkLst>
        </pc:spChg>
        <pc:spChg chg="add del">
          <ac:chgData name="David Jaarsma" userId="6b9092ff-84a1-4ceb-bcf8-be2f6ae3df3e" providerId="ADAL" clId="{8482C056-B04F-421C-8277-8ABEF3F20380}" dt="2024-08-02T16:38:37.631" v="1" actId="478"/>
          <ac:spMkLst>
            <pc:docMk/>
            <pc:sldMk cId="2388320725" sldId="256"/>
            <ac:spMk id="2" creationId="{C895CD04-F3A2-2D18-9E3E-137C0A274A1B}"/>
          </ac:spMkLst>
        </pc:spChg>
        <pc:spChg chg="add mod">
          <ac:chgData name="David Jaarsma" userId="6b9092ff-84a1-4ceb-bcf8-be2f6ae3df3e" providerId="ADAL" clId="{8482C056-B04F-421C-8277-8ABEF3F20380}" dt="2024-08-06T18:18:33.444" v="214" actId="20577"/>
          <ac:spMkLst>
            <pc:docMk/>
            <pc:sldMk cId="2388320725" sldId="256"/>
            <ac:spMk id="4" creationId="{E2AA818A-38E5-2047-EE29-E070F8B76E46}"/>
          </ac:spMkLst>
        </pc:spChg>
        <pc:spChg chg="mod">
          <ac:chgData name="David Jaarsma" userId="6b9092ff-84a1-4ceb-bcf8-be2f6ae3df3e" providerId="ADAL" clId="{8482C056-B04F-421C-8277-8ABEF3F20380}" dt="2024-08-06T18:18:24.727" v="209" actId="14100"/>
          <ac:spMkLst>
            <pc:docMk/>
            <pc:sldMk cId="2388320725" sldId="256"/>
            <ac:spMk id="5" creationId="{C2690014-9EDC-7136-0E55-0500E324EB5C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8" creationId="{72C9C5FC-5868-3854-50ED-55B5029E9F53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10" creationId="{84ABAEF1-572D-42F9-204A-BD2E372DE2E3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12" creationId="{5193050C-B3D4-D395-DE98-ACA613456954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14" creationId="{19543951-3EB0-D36B-13D6-EAE97FB66010}"/>
          </ac:spMkLst>
        </pc:spChg>
        <pc:spChg chg="add mod">
          <ac:chgData name="David Jaarsma" userId="6b9092ff-84a1-4ceb-bcf8-be2f6ae3df3e" providerId="ADAL" clId="{8482C056-B04F-421C-8277-8ABEF3F20380}" dt="2024-08-06T18:20:23.862" v="433" actId="20577"/>
          <ac:spMkLst>
            <pc:docMk/>
            <pc:sldMk cId="2388320725" sldId="256"/>
            <ac:spMk id="15" creationId="{AA9E1F6E-AFD3-F498-C4BA-506657FB0BB4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16" creationId="{ABA9AA1E-B787-9AFB-E7D4-A8823CA1C55E}"/>
          </ac:spMkLst>
        </pc:spChg>
        <pc:spChg chg="add mod">
          <ac:chgData name="David Jaarsma" userId="6b9092ff-84a1-4ceb-bcf8-be2f6ae3df3e" providerId="ADAL" clId="{8482C056-B04F-421C-8277-8ABEF3F20380}" dt="2024-08-06T18:20:27.579" v="437" actId="20577"/>
          <ac:spMkLst>
            <pc:docMk/>
            <pc:sldMk cId="2388320725" sldId="256"/>
            <ac:spMk id="18" creationId="{1687BEBB-C379-64C9-ABBE-CF566AC06397}"/>
          </ac:spMkLst>
        </pc:spChg>
        <pc:spChg chg="mod">
          <ac:chgData name="David Jaarsma" userId="6b9092ff-84a1-4ceb-bcf8-be2f6ae3df3e" providerId="ADAL" clId="{8482C056-B04F-421C-8277-8ABEF3F20380}" dt="2024-08-02T16:42:42.089" v="204" actId="2711"/>
          <ac:spMkLst>
            <pc:docMk/>
            <pc:sldMk cId="2388320725" sldId="256"/>
            <ac:spMk id="20" creationId="{E8C309DA-0C87-C32B-3DA9-CDAC3ACF3633}"/>
          </ac:spMkLst>
        </pc:spChg>
        <pc:spChg chg="add mod">
          <ac:chgData name="David Jaarsma" userId="6b9092ff-84a1-4ceb-bcf8-be2f6ae3df3e" providerId="ADAL" clId="{8482C056-B04F-421C-8277-8ABEF3F20380}" dt="2024-08-06T18:20:18.509" v="429" actId="6549"/>
          <ac:spMkLst>
            <pc:docMk/>
            <pc:sldMk cId="2388320725" sldId="256"/>
            <ac:spMk id="21" creationId="{B0AF4E0E-1B9A-E29C-0208-F42E79E7B7EC}"/>
          </ac:spMkLst>
        </pc:spChg>
        <pc:spChg chg="mod">
          <ac:chgData name="David Jaarsma" userId="6b9092ff-84a1-4ceb-bcf8-be2f6ae3df3e" providerId="ADAL" clId="{8482C056-B04F-421C-8277-8ABEF3F20380}" dt="2024-08-15T14:43:56.773" v="440" actId="20577"/>
          <ac:spMkLst>
            <pc:docMk/>
            <pc:sldMk cId="2388320725" sldId="256"/>
            <ac:spMk id="23" creationId="{886B66AE-BFA7-1208-16D9-7A311DD334D5}"/>
          </ac:spMkLst>
        </pc:spChg>
        <pc:picChg chg="mod">
          <ac:chgData name="David Jaarsma" userId="6b9092ff-84a1-4ceb-bcf8-be2f6ae3df3e" providerId="ADAL" clId="{8482C056-B04F-421C-8277-8ABEF3F20380}" dt="2024-08-06T18:18:16.961" v="208" actId="14826"/>
          <ac:picMkLst>
            <pc:docMk/>
            <pc:sldMk cId="2388320725" sldId="256"/>
            <ac:picMk id="3" creationId="{771EAC2A-F7CC-29D1-27D1-DD64555A33A3}"/>
          </ac:picMkLst>
        </pc:picChg>
        <pc:picChg chg="del">
          <ac:chgData name="David Jaarsma" userId="6b9092ff-84a1-4ceb-bcf8-be2f6ae3df3e" providerId="ADAL" clId="{8482C056-B04F-421C-8277-8ABEF3F20380}" dt="2024-08-15T14:44:05.487" v="441" actId="478"/>
          <ac:picMkLst>
            <pc:docMk/>
            <pc:sldMk cId="2388320725" sldId="256"/>
            <ac:picMk id="6" creationId="{68D6CDC3-1D88-B8BC-A83F-D87A2AB681B8}"/>
          </ac:picMkLst>
        </pc:picChg>
      </pc:sldChg>
    </pc:docChg>
  </pc:docChgLst>
  <pc:docChgLst>
    <pc:chgData name="David Jaarsma" userId="6b9092ff-84a1-4ceb-bcf8-be2f6ae3df3e" providerId="ADAL" clId="{9B370C64-3CAA-4650-A436-3094261F1037}"/>
    <pc:docChg chg="custSel modSld">
      <pc:chgData name="David Jaarsma" userId="6b9092ff-84a1-4ceb-bcf8-be2f6ae3df3e" providerId="ADAL" clId="{9B370C64-3CAA-4650-A436-3094261F1037}" dt="2024-08-02T13:09:14.172" v="25" actId="1076"/>
      <pc:docMkLst>
        <pc:docMk/>
      </pc:docMkLst>
      <pc:sldChg chg="addSp delSp modSp mod">
        <pc:chgData name="David Jaarsma" userId="6b9092ff-84a1-4ceb-bcf8-be2f6ae3df3e" providerId="ADAL" clId="{9B370C64-3CAA-4650-A436-3094261F1037}" dt="2024-08-02T13:09:14.172" v="25" actId="1076"/>
        <pc:sldMkLst>
          <pc:docMk/>
          <pc:sldMk cId="2388320725" sldId="256"/>
        </pc:sldMkLst>
        <pc:spChg chg="mod">
          <ac:chgData name="David Jaarsma" userId="6b9092ff-84a1-4ceb-bcf8-be2f6ae3df3e" providerId="ADAL" clId="{9B370C64-3CAA-4650-A436-3094261F1037}" dt="2024-08-02T13:06:51.601" v="11" actId="20577"/>
          <ac:spMkLst>
            <pc:docMk/>
            <pc:sldMk cId="2388320725" sldId="256"/>
            <ac:spMk id="5" creationId="{C2690014-9EDC-7136-0E55-0500E324EB5C}"/>
          </ac:spMkLst>
        </pc:spChg>
        <pc:spChg chg="mod">
          <ac:chgData name="David Jaarsma" userId="6b9092ff-84a1-4ceb-bcf8-be2f6ae3df3e" providerId="ADAL" clId="{9B370C64-3CAA-4650-A436-3094261F1037}" dt="2024-08-02T13:06:58.480" v="18" actId="20577"/>
          <ac:spMkLst>
            <pc:docMk/>
            <pc:sldMk cId="2388320725" sldId="256"/>
            <ac:spMk id="23" creationId="{886B66AE-BFA7-1208-16D9-7A311DD334D5}"/>
          </ac:spMkLst>
        </pc:spChg>
        <pc:picChg chg="add mod">
          <ac:chgData name="David Jaarsma" userId="6b9092ff-84a1-4ceb-bcf8-be2f6ae3df3e" providerId="ADAL" clId="{9B370C64-3CAA-4650-A436-3094261F1037}" dt="2024-08-02T13:06:35.825" v="6" actId="1076"/>
          <ac:picMkLst>
            <pc:docMk/>
            <pc:sldMk cId="2388320725" sldId="256"/>
            <ac:picMk id="3" creationId="{771EAC2A-F7CC-29D1-27D1-DD64555A33A3}"/>
          </ac:picMkLst>
        </pc:picChg>
        <pc:picChg chg="add mod">
          <ac:chgData name="David Jaarsma" userId="6b9092ff-84a1-4ceb-bcf8-be2f6ae3df3e" providerId="ADAL" clId="{9B370C64-3CAA-4650-A436-3094261F1037}" dt="2024-08-02T13:09:14.172" v="25" actId="1076"/>
          <ac:picMkLst>
            <pc:docMk/>
            <pc:sldMk cId="2388320725" sldId="256"/>
            <ac:picMk id="6" creationId="{68D6CDC3-1D88-B8BC-A83F-D87A2AB681B8}"/>
          </ac:picMkLst>
        </pc:picChg>
        <pc:picChg chg="del">
          <ac:chgData name="David Jaarsma" userId="6b9092ff-84a1-4ceb-bcf8-be2f6ae3df3e" providerId="ADAL" clId="{9B370C64-3CAA-4650-A436-3094261F1037}" dt="2024-08-02T13:06:28.151" v="3" actId="478"/>
          <ac:picMkLst>
            <pc:docMk/>
            <pc:sldMk cId="2388320725" sldId="256"/>
            <ac:picMk id="22" creationId="{F79A37DB-2470-21FC-BF33-1651DB3EAD14}"/>
          </ac:picMkLst>
        </pc:picChg>
        <pc:picChg chg="del mod">
          <ac:chgData name="David Jaarsma" userId="6b9092ff-84a1-4ceb-bcf8-be2f6ae3df3e" providerId="ADAL" clId="{9B370C64-3CAA-4650-A436-3094261F1037}" dt="2024-08-02T13:09:07.884" v="22" actId="478"/>
          <ac:picMkLst>
            <pc:docMk/>
            <pc:sldMk cId="2388320725" sldId="256"/>
            <ac:picMk id="1026" creationId="{B3A04DD3-DE35-AAAB-A59E-C9C34DE9433B}"/>
          </ac:picMkLst>
        </pc:picChg>
      </pc:sldChg>
    </pc:docChg>
  </pc:docChgLst>
  <pc:docChgLst>
    <pc:chgData name="David Jaarsma" userId="6b9092ff-84a1-4ceb-bcf8-be2f6ae3df3e" providerId="ADAL" clId="{600DD9D5-95F5-482C-B013-0231D59F5D96}"/>
    <pc:docChg chg="undo custSel modSld">
      <pc:chgData name="David Jaarsma" userId="6b9092ff-84a1-4ceb-bcf8-be2f6ae3df3e" providerId="ADAL" clId="{600DD9D5-95F5-482C-B013-0231D59F5D96}" dt="2024-07-19T15:24:19.477" v="58" actId="113"/>
      <pc:docMkLst>
        <pc:docMk/>
      </pc:docMkLst>
      <pc:sldChg chg="modSp mod">
        <pc:chgData name="David Jaarsma" userId="6b9092ff-84a1-4ceb-bcf8-be2f6ae3df3e" providerId="ADAL" clId="{600DD9D5-95F5-482C-B013-0231D59F5D96}" dt="2024-07-19T15:24:19.477" v="58" actId="113"/>
        <pc:sldMkLst>
          <pc:docMk/>
          <pc:sldMk cId="2388320725" sldId="256"/>
        </pc:sldMkLst>
        <pc:spChg chg="mod">
          <ac:chgData name="David Jaarsma" userId="6b9092ff-84a1-4ceb-bcf8-be2f6ae3df3e" providerId="ADAL" clId="{600DD9D5-95F5-482C-B013-0231D59F5D96}" dt="2024-07-19T15:17:36.854" v="32" actId="113"/>
          <ac:spMkLst>
            <pc:docMk/>
            <pc:sldMk cId="2388320725" sldId="256"/>
            <ac:spMk id="5" creationId="{C2690014-9EDC-7136-0E55-0500E324EB5C}"/>
          </ac:spMkLst>
        </pc:spChg>
        <pc:spChg chg="mod">
          <ac:chgData name="David Jaarsma" userId="6b9092ff-84a1-4ceb-bcf8-be2f6ae3df3e" providerId="ADAL" clId="{600DD9D5-95F5-482C-B013-0231D59F5D96}" dt="2024-07-19T15:23:36.372" v="54" actId="1038"/>
          <ac:spMkLst>
            <pc:docMk/>
            <pc:sldMk cId="2388320725" sldId="256"/>
            <ac:spMk id="8" creationId="{72C9C5FC-5868-3854-50ED-55B5029E9F53}"/>
          </ac:spMkLst>
        </pc:spChg>
        <pc:spChg chg="mod">
          <ac:chgData name="David Jaarsma" userId="6b9092ff-84a1-4ceb-bcf8-be2f6ae3df3e" providerId="ADAL" clId="{600DD9D5-95F5-482C-B013-0231D59F5D96}" dt="2024-07-19T15:23:36.372" v="54" actId="1038"/>
          <ac:spMkLst>
            <pc:docMk/>
            <pc:sldMk cId="2388320725" sldId="256"/>
            <ac:spMk id="10" creationId="{84ABAEF1-572D-42F9-204A-BD2E372DE2E3}"/>
          </ac:spMkLst>
        </pc:spChg>
        <pc:spChg chg="mod">
          <ac:chgData name="David Jaarsma" userId="6b9092ff-84a1-4ceb-bcf8-be2f6ae3df3e" providerId="ADAL" clId="{600DD9D5-95F5-482C-B013-0231D59F5D96}" dt="2024-07-19T15:23:36.372" v="54" actId="1038"/>
          <ac:spMkLst>
            <pc:docMk/>
            <pc:sldMk cId="2388320725" sldId="256"/>
            <ac:spMk id="12" creationId="{5193050C-B3D4-D395-DE98-ACA613456954}"/>
          </ac:spMkLst>
        </pc:spChg>
        <pc:spChg chg="mod">
          <ac:chgData name="David Jaarsma" userId="6b9092ff-84a1-4ceb-bcf8-be2f6ae3df3e" providerId="ADAL" clId="{600DD9D5-95F5-482C-B013-0231D59F5D96}" dt="2024-07-19T15:23:36.372" v="54" actId="1038"/>
          <ac:spMkLst>
            <pc:docMk/>
            <pc:sldMk cId="2388320725" sldId="256"/>
            <ac:spMk id="14" creationId="{19543951-3EB0-D36B-13D6-EAE97FB66010}"/>
          </ac:spMkLst>
        </pc:spChg>
        <pc:spChg chg="mod">
          <ac:chgData name="David Jaarsma" userId="6b9092ff-84a1-4ceb-bcf8-be2f6ae3df3e" providerId="ADAL" clId="{600DD9D5-95F5-482C-B013-0231D59F5D96}" dt="2024-07-19T15:23:36.372" v="54" actId="1038"/>
          <ac:spMkLst>
            <pc:docMk/>
            <pc:sldMk cId="2388320725" sldId="256"/>
            <ac:spMk id="16" creationId="{ABA9AA1E-B787-9AFB-E7D4-A8823CA1C55E}"/>
          </ac:spMkLst>
        </pc:spChg>
        <pc:spChg chg="mod">
          <ac:chgData name="David Jaarsma" userId="6b9092ff-84a1-4ceb-bcf8-be2f6ae3df3e" providerId="ADAL" clId="{600DD9D5-95F5-482C-B013-0231D59F5D96}" dt="2024-07-19T15:24:09.418" v="55" actId="1076"/>
          <ac:spMkLst>
            <pc:docMk/>
            <pc:sldMk cId="2388320725" sldId="256"/>
            <ac:spMk id="20" creationId="{E8C309DA-0C87-C32B-3DA9-CDAC3ACF3633}"/>
          </ac:spMkLst>
        </pc:spChg>
        <pc:spChg chg="mod">
          <ac:chgData name="David Jaarsma" userId="6b9092ff-84a1-4ceb-bcf8-be2f6ae3df3e" providerId="ADAL" clId="{600DD9D5-95F5-482C-B013-0231D59F5D96}" dt="2024-07-19T15:24:19.477" v="58" actId="113"/>
          <ac:spMkLst>
            <pc:docMk/>
            <pc:sldMk cId="2388320725" sldId="256"/>
            <ac:spMk id="23" creationId="{886B66AE-BFA7-1208-16D9-7A311DD334D5}"/>
          </ac:spMkLst>
        </pc:spChg>
        <pc:picChg chg="mod">
          <ac:chgData name="David Jaarsma" userId="6b9092ff-84a1-4ceb-bcf8-be2f6ae3df3e" providerId="ADAL" clId="{600DD9D5-95F5-482C-B013-0231D59F5D96}" dt="2024-07-19T15:16:53.922" v="21" actId="1038"/>
          <ac:picMkLst>
            <pc:docMk/>
            <pc:sldMk cId="2388320725" sldId="256"/>
            <ac:picMk id="7" creationId="{150AE821-5545-843F-F7E4-95F9D1A9ED61}"/>
          </ac:picMkLst>
        </pc:picChg>
        <pc:picChg chg="mod">
          <ac:chgData name="David Jaarsma" userId="6b9092ff-84a1-4ceb-bcf8-be2f6ae3df3e" providerId="ADAL" clId="{600DD9D5-95F5-482C-B013-0231D59F5D96}" dt="2024-07-19T15:17:27.995" v="31" actId="1035"/>
          <ac:picMkLst>
            <pc:docMk/>
            <pc:sldMk cId="2388320725" sldId="256"/>
            <ac:picMk id="13" creationId="{82C17DB7-6476-7ADE-5D77-6ACD9F4B1DDE}"/>
          </ac:picMkLst>
        </pc:picChg>
        <pc:picChg chg="mod">
          <ac:chgData name="David Jaarsma" userId="6b9092ff-84a1-4ceb-bcf8-be2f6ae3df3e" providerId="ADAL" clId="{600DD9D5-95F5-482C-B013-0231D59F5D96}" dt="2024-07-19T15:15:36.262" v="11" actId="1036"/>
          <ac:picMkLst>
            <pc:docMk/>
            <pc:sldMk cId="2388320725" sldId="256"/>
            <ac:picMk id="22" creationId="{F79A37DB-2470-21FC-BF33-1651DB3EAD1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5874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2199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4608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17927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799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863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384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8969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105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606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1550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4C03C3-2740-48C0-B1E5-9517E1C15FAD}" type="datetimeFigureOut">
              <a:rPr lang="en-CA" smtClean="0"/>
              <a:t>15/08/2024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F6E5227-D316-409D-B7BB-618BE1022AC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65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hyperlink" Target="https://www.kevclientsuccess.com/qrco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2690014-9EDC-7136-0E55-0500E324EB5C}"/>
              </a:ext>
            </a:extLst>
          </p:cNvPr>
          <p:cNvSpPr txBox="1"/>
          <p:nvPr/>
        </p:nvSpPr>
        <p:spPr>
          <a:xfrm>
            <a:off x="404289" y="1114209"/>
            <a:ext cx="4586701" cy="400110"/>
          </a:xfrm>
          <a:prstGeom prst="rect">
            <a:avLst/>
          </a:prstGeom>
          <a:solidFill>
            <a:srgbClr val="38B3E4"/>
          </a:solidFill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xyz</a:t>
            </a:r>
            <a:r>
              <a:rPr lang="en-CA" sz="20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.schoolcashonline.com</a:t>
            </a:r>
          </a:p>
        </p:txBody>
      </p:sp>
      <p:pic>
        <p:nvPicPr>
          <p:cNvPr id="7" name="Picture 6" descr="A blue and green shield with a lock&#10;&#10;Description automatically generated with medium confidence">
            <a:extLst>
              <a:ext uri="{FF2B5EF4-FFF2-40B4-BE49-F238E27FC236}">
                <a16:creationId xmlns:a16="http://schemas.microsoft.com/office/drawing/2014/main" id="{150AE821-5545-843F-F7E4-95F9D1A9ED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955" y="1713021"/>
            <a:ext cx="888794" cy="85587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2C9C5FC-5868-3854-50ED-55B5029E9F53}"/>
              </a:ext>
            </a:extLst>
          </p:cNvPr>
          <p:cNvSpPr txBox="1"/>
          <p:nvPr/>
        </p:nvSpPr>
        <p:spPr>
          <a:xfrm>
            <a:off x="1421644" y="1948009"/>
            <a:ext cx="35039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1600" b="1" dirty="0">
                <a:solidFill>
                  <a:srgbClr val="13294B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Free, secure, and easy to use</a:t>
            </a:r>
          </a:p>
        </p:txBody>
      </p:sp>
      <p:pic>
        <p:nvPicPr>
          <p:cNvPr id="9" name="Picture 8" descr="A picture containing clock, circle, design&#10;&#10;Description automatically generated">
            <a:extLst>
              <a:ext uri="{FF2B5EF4-FFF2-40B4-BE49-F238E27FC236}">
                <a16:creationId xmlns:a16="http://schemas.microsoft.com/office/drawing/2014/main" id="{D2647134-06BE-23FF-686E-027C94DF07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53" y="2808673"/>
            <a:ext cx="927016" cy="83376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4ABAEF1-572D-42F9-204A-BD2E372DE2E3}"/>
              </a:ext>
            </a:extLst>
          </p:cNvPr>
          <p:cNvSpPr txBox="1"/>
          <p:nvPr/>
        </p:nvSpPr>
        <p:spPr>
          <a:xfrm>
            <a:off x="1421644" y="2808673"/>
            <a:ext cx="52441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1600" b="1" dirty="0">
                <a:solidFill>
                  <a:srgbClr val="13294B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24/7 Convenience: M</a:t>
            </a:r>
            <a:r>
              <a:rPr lang="en-CA" sz="1600" b="1" dirty="0">
                <a:solidFill>
                  <a:srgbClr val="13294B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anage all of your children's fees from a single account, from elementary through secondary</a:t>
            </a:r>
          </a:p>
        </p:txBody>
      </p:sp>
      <p:pic>
        <p:nvPicPr>
          <p:cNvPr id="11" name="Picture 10" descr="A picture containing graphics, symbol, font, logo&#10;&#10;Description automatically generated">
            <a:extLst>
              <a:ext uri="{FF2B5EF4-FFF2-40B4-BE49-F238E27FC236}">
                <a16:creationId xmlns:a16="http://schemas.microsoft.com/office/drawing/2014/main" id="{1ECAF1A5-35E1-4E30-B0D0-4D44E39184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6450" y="5297638"/>
            <a:ext cx="649139" cy="69525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193050C-B3D4-D395-DE98-ACA613456954}"/>
              </a:ext>
            </a:extLst>
          </p:cNvPr>
          <p:cNvSpPr txBox="1"/>
          <p:nvPr/>
        </p:nvSpPr>
        <p:spPr>
          <a:xfrm>
            <a:off x="1430211" y="5443695"/>
            <a:ext cx="4223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1600" b="1" dirty="0">
                <a:solidFill>
                  <a:srgbClr val="13294B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View and print receipts at any time</a:t>
            </a:r>
          </a:p>
        </p:txBody>
      </p:sp>
      <p:pic>
        <p:nvPicPr>
          <p:cNvPr id="13" name="Picture 12" descr="A picture containing clipart, symbol, logo&#10;&#10;Description automatically generated">
            <a:extLst>
              <a:ext uri="{FF2B5EF4-FFF2-40B4-BE49-F238E27FC236}">
                <a16:creationId xmlns:a16="http://schemas.microsoft.com/office/drawing/2014/main" id="{82C17DB7-6476-7ADE-5D77-6ACD9F4B1DD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3149" y="6378241"/>
            <a:ext cx="825285" cy="78734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9543951-3EB0-D36B-13D6-EAE97FB66010}"/>
              </a:ext>
            </a:extLst>
          </p:cNvPr>
          <p:cNvSpPr txBox="1"/>
          <p:nvPr/>
        </p:nvSpPr>
        <p:spPr>
          <a:xfrm>
            <a:off x="1421644" y="6414817"/>
            <a:ext cx="4578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1600" b="1" dirty="0">
                <a:solidFill>
                  <a:srgbClr val="13294B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If you pay online, your child doesn't need to carry cash to school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BA9AA1E-B787-9AFB-E7D4-A8823CA1C55E}"/>
              </a:ext>
            </a:extLst>
          </p:cNvPr>
          <p:cNvSpPr txBox="1"/>
          <p:nvPr/>
        </p:nvSpPr>
        <p:spPr>
          <a:xfrm>
            <a:off x="1430211" y="4162520"/>
            <a:ext cx="46075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1600" b="1" dirty="0">
                <a:solidFill>
                  <a:srgbClr val="13294B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Receive emails about new fees and deadlines, even if you pay in cash</a:t>
            </a:r>
          </a:p>
        </p:txBody>
      </p:sp>
      <p:pic>
        <p:nvPicPr>
          <p:cNvPr id="17" name="Picture 16" descr="A picture containing graphics, design&#10;&#10;Description automatically generated">
            <a:extLst>
              <a:ext uri="{FF2B5EF4-FFF2-40B4-BE49-F238E27FC236}">
                <a16:creationId xmlns:a16="http://schemas.microsoft.com/office/drawing/2014/main" id="{BB280803-36BB-2037-D4D0-896F3A552A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762" y="4057679"/>
            <a:ext cx="809624" cy="807246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FCCBBC-8FD2-0EFD-E1AC-0FE50C96BFDD}"/>
              </a:ext>
            </a:extLst>
          </p:cNvPr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62864" y="8031684"/>
            <a:ext cx="1335906" cy="792312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8C309DA-0C87-C32B-3DA9-CDAC3ACF3633}"/>
              </a:ext>
            </a:extLst>
          </p:cNvPr>
          <p:cNvSpPr txBox="1"/>
          <p:nvPr/>
        </p:nvSpPr>
        <p:spPr>
          <a:xfrm>
            <a:off x="318425" y="573401"/>
            <a:ext cx="606624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1606550" algn="l"/>
              </a:tabLst>
            </a:pPr>
            <a:r>
              <a:rPr lang="en-CA" sz="2600" b="1" dirty="0">
                <a:solidFill>
                  <a:srgbClr val="437FC2"/>
                </a:solidFill>
                <a:effectLst/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Pay for school fees online!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6B66AE-BFA7-1208-16D9-7A311DD334D5}"/>
              </a:ext>
            </a:extLst>
          </p:cNvPr>
          <p:cNvSpPr txBox="1"/>
          <p:nvPr/>
        </p:nvSpPr>
        <p:spPr>
          <a:xfrm>
            <a:off x="359229" y="7513957"/>
            <a:ext cx="6139541" cy="338554"/>
          </a:xfrm>
          <a:prstGeom prst="rect">
            <a:avLst/>
          </a:prstGeom>
          <a:solidFill>
            <a:srgbClr val="38B3E4"/>
          </a:solidFill>
        </p:spPr>
        <p:txBody>
          <a:bodyPr wrap="square">
            <a:spAutoFit/>
          </a:bodyPr>
          <a:lstStyle/>
          <a:p>
            <a:pPr algn="ctr"/>
            <a:r>
              <a:rPr lang="en-CA" sz="1600" b="1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xyz</a:t>
            </a:r>
            <a:r>
              <a:rPr lang="en-CA" sz="1600" b="1" dirty="0">
                <a:solidFill>
                  <a:schemeClr val="bg1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.schoolcashonline.com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1EAC2A-F7CC-29D1-27D1-DD64555A33A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0990" y="376051"/>
            <a:ext cx="1571958" cy="1571958"/>
          </a:xfrm>
          <a:prstGeom prst="rect">
            <a:avLst/>
          </a:prstGeom>
          <a:ln w="76200">
            <a:solidFill>
              <a:srgbClr val="38B3E4"/>
            </a:solidFill>
          </a:ln>
        </p:spPr>
      </p:pic>
      <p:sp>
        <p:nvSpPr>
          <p:cNvPr id="4" name="Speech Bubble: Rectangle 3">
            <a:extLst>
              <a:ext uri="{FF2B5EF4-FFF2-40B4-BE49-F238E27FC236}">
                <a16:creationId xmlns:a16="http://schemas.microsoft.com/office/drawing/2014/main" id="{E2AA818A-38E5-2047-EE29-E070F8B76E46}"/>
              </a:ext>
            </a:extLst>
          </p:cNvPr>
          <p:cNvSpPr/>
          <p:nvPr/>
        </p:nvSpPr>
        <p:spPr>
          <a:xfrm>
            <a:off x="1092611" y="1615342"/>
            <a:ext cx="2036064" cy="400111"/>
          </a:xfrm>
          <a:prstGeom prst="wedgeRectCallout">
            <a:avLst>
              <a:gd name="adj1" fmla="val -62749"/>
              <a:gd name="adj2" fmla="val -80782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SCO domain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AA9E1F6E-AFD3-F498-C4BA-506657FB0BB4}"/>
              </a:ext>
            </a:extLst>
          </p:cNvPr>
          <p:cNvSpPr/>
          <p:nvPr/>
        </p:nvSpPr>
        <p:spPr>
          <a:xfrm>
            <a:off x="2931159" y="6795880"/>
            <a:ext cx="2036064" cy="400111"/>
          </a:xfrm>
          <a:prstGeom prst="wedgeRectCallout">
            <a:avLst>
              <a:gd name="adj1" fmla="val -77719"/>
              <a:gd name="adj2" fmla="val 111188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SCO domain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peech Bubble: Rectangle 17">
            <a:extLst>
              <a:ext uri="{FF2B5EF4-FFF2-40B4-BE49-F238E27FC236}">
                <a16:creationId xmlns:a16="http://schemas.microsoft.com/office/drawing/2014/main" id="{1687BEBB-C379-64C9-ABBE-CF566AC06397}"/>
              </a:ext>
            </a:extLst>
          </p:cNvPr>
          <p:cNvSpPr/>
          <p:nvPr/>
        </p:nvSpPr>
        <p:spPr>
          <a:xfrm>
            <a:off x="2040628" y="8227784"/>
            <a:ext cx="2036064" cy="400111"/>
          </a:xfrm>
          <a:prstGeom prst="wedgeRectCallout">
            <a:avLst>
              <a:gd name="adj1" fmla="val -98677"/>
              <a:gd name="adj2" fmla="val -4604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 with your logo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B0AF4E0E-1B9A-E29C-0208-F42E79E7B7EC}"/>
              </a:ext>
            </a:extLst>
          </p:cNvPr>
          <p:cNvSpPr/>
          <p:nvPr/>
        </p:nvSpPr>
        <p:spPr>
          <a:xfrm>
            <a:off x="4255612" y="2265975"/>
            <a:ext cx="2243762" cy="1791704"/>
          </a:xfrm>
          <a:prstGeom prst="wedgeRectCallout">
            <a:avLst>
              <a:gd name="adj1" fmla="val 21183"/>
              <a:gd name="adj2" fmla="val -101366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https://www.kevclientsuccess.com/qrcode</a:t>
            </a:r>
            <a:r>
              <a:rPr lang="en-US" sz="1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generate a QR code for your SchoolCash Online page. Save the QR code image to your computer. Then replace this image (right-click &gt; Change Picture) with your downloaded image.</a:t>
            </a:r>
            <a:endParaRPr lang="en-CA" sz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25D884A-A7E1-BF26-4CB8-1E699FE0768A}"/>
              </a:ext>
            </a:extLst>
          </p:cNvPr>
          <p:cNvSpPr/>
          <p:nvPr/>
        </p:nvSpPr>
        <p:spPr>
          <a:xfrm>
            <a:off x="404289" y="8000693"/>
            <a:ext cx="817436" cy="817436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8320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136</Words>
  <Application>Microsoft Office PowerPoint</Application>
  <PresentationFormat>Letter Paper (8.5x11 in)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Jaarsma</dc:creator>
  <cp:lastModifiedBy>David Jaarsma</cp:lastModifiedBy>
  <cp:revision>1</cp:revision>
  <dcterms:created xsi:type="dcterms:W3CDTF">2024-07-19T15:01:49Z</dcterms:created>
  <dcterms:modified xsi:type="dcterms:W3CDTF">2024-08-15T14:44:32Z</dcterms:modified>
</cp:coreProperties>
</file>