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B3E4"/>
    <a:srgbClr val="437FC2"/>
    <a:srgbClr val="A1D884"/>
    <a:srgbClr val="1329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94111-5EA2-401F-A3ED-75543CABEFF4}" v="3" dt="2024-11-28T14:52:17.9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Jaarsma" userId="6b9092ff-84a1-4ceb-bcf8-be2f6ae3df3e" providerId="ADAL" clId="{B9B94111-5EA2-401F-A3ED-75543CABEFF4}"/>
    <pc:docChg chg="undo custSel modSld">
      <pc:chgData name="David Jaarsma" userId="6b9092ff-84a1-4ceb-bcf8-be2f6ae3df3e" providerId="ADAL" clId="{B9B94111-5EA2-401F-A3ED-75543CABEFF4}" dt="2024-11-28T14:55:29.024" v="53" actId="1036"/>
      <pc:docMkLst>
        <pc:docMk/>
      </pc:docMkLst>
      <pc:sldChg chg="addSp delSp modSp mod">
        <pc:chgData name="David Jaarsma" userId="6b9092ff-84a1-4ceb-bcf8-be2f6ae3df3e" providerId="ADAL" clId="{B9B94111-5EA2-401F-A3ED-75543CABEFF4}" dt="2024-11-28T14:55:29.024" v="53" actId="1036"/>
        <pc:sldMkLst>
          <pc:docMk/>
          <pc:sldMk cId="2388320725" sldId="256"/>
        </pc:sldMkLst>
        <pc:spChg chg="mod">
          <ac:chgData name="David Jaarsma" userId="6b9092ff-84a1-4ceb-bcf8-be2f6ae3df3e" providerId="ADAL" clId="{B9B94111-5EA2-401F-A3ED-75543CABEFF4}" dt="2024-11-28T14:53:37.731" v="28" actId="2711"/>
          <ac:spMkLst>
            <pc:docMk/>
            <pc:sldMk cId="2388320725" sldId="256"/>
            <ac:spMk id="5" creationId="{C2690014-9EDC-7136-0E55-0500E324EB5C}"/>
          </ac:spMkLst>
        </pc:spChg>
        <pc:spChg chg="add mod">
          <ac:chgData name="David Jaarsma" userId="6b9092ff-84a1-4ceb-bcf8-be2f6ae3df3e" providerId="ADAL" clId="{B9B94111-5EA2-401F-A3ED-75543CABEFF4}" dt="2024-11-28T14:51:23.439" v="10" actId="14100"/>
          <ac:spMkLst>
            <pc:docMk/>
            <pc:sldMk cId="2388320725" sldId="256"/>
            <ac:spMk id="7" creationId="{EC33D196-1F15-18B9-202D-ABAD6C6B9517}"/>
          </ac:spMkLst>
        </pc:spChg>
        <pc:spChg chg="add mod">
          <ac:chgData name="David Jaarsma" userId="6b9092ff-84a1-4ceb-bcf8-be2f6ae3df3e" providerId="ADAL" clId="{B9B94111-5EA2-401F-A3ED-75543CABEFF4}" dt="2024-11-28T14:51:50.856" v="17"/>
          <ac:spMkLst>
            <pc:docMk/>
            <pc:sldMk cId="2388320725" sldId="256"/>
            <ac:spMk id="8" creationId="{85E7D923-FDD7-BBA1-FDDA-B8E2FBACFFDB}"/>
          </ac:spMkLst>
        </pc:spChg>
        <pc:spChg chg="add mod">
          <ac:chgData name="David Jaarsma" userId="6b9092ff-84a1-4ceb-bcf8-be2f6ae3df3e" providerId="ADAL" clId="{B9B94111-5EA2-401F-A3ED-75543CABEFF4}" dt="2024-11-28T14:52:26.364" v="23" actId="14100"/>
          <ac:spMkLst>
            <pc:docMk/>
            <pc:sldMk cId="2388320725" sldId="256"/>
            <ac:spMk id="9" creationId="{2AC9A6C3-102D-31C3-A773-E4F620DA04FE}"/>
          </ac:spMkLst>
        </pc:spChg>
        <pc:spChg chg="mod">
          <ac:chgData name="David Jaarsma" userId="6b9092ff-84a1-4ceb-bcf8-be2f6ae3df3e" providerId="ADAL" clId="{B9B94111-5EA2-401F-A3ED-75543CABEFF4}" dt="2024-11-28T14:53:37.731" v="28" actId="2711"/>
          <ac:spMkLst>
            <pc:docMk/>
            <pc:sldMk cId="2388320725" sldId="256"/>
            <ac:spMk id="20" creationId="{E8C309DA-0C87-C32B-3DA9-CDAC3ACF3633}"/>
          </ac:spMkLst>
        </pc:spChg>
        <pc:spChg chg="mod">
          <ac:chgData name="David Jaarsma" userId="6b9092ff-84a1-4ceb-bcf8-be2f6ae3df3e" providerId="ADAL" clId="{B9B94111-5EA2-401F-A3ED-75543CABEFF4}" dt="2024-11-28T14:55:02.247" v="43" actId="2711"/>
          <ac:spMkLst>
            <pc:docMk/>
            <pc:sldMk cId="2388320725" sldId="256"/>
            <ac:spMk id="21" creationId="{7873196F-00BC-AC17-C592-E2A3FEDF38DB}"/>
          </ac:spMkLst>
        </pc:spChg>
        <pc:spChg chg="mod">
          <ac:chgData name="David Jaarsma" userId="6b9092ff-84a1-4ceb-bcf8-be2f6ae3df3e" providerId="ADAL" clId="{B9B94111-5EA2-401F-A3ED-75543CABEFF4}" dt="2024-11-28T14:55:06.856" v="44" actId="2711"/>
          <ac:spMkLst>
            <pc:docMk/>
            <pc:sldMk cId="2388320725" sldId="256"/>
            <ac:spMk id="23" creationId="{886B66AE-BFA7-1208-16D9-7A311DD334D5}"/>
          </ac:spMkLst>
        </pc:spChg>
        <pc:spChg chg="mod">
          <ac:chgData name="David Jaarsma" userId="6b9092ff-84a1-4ceb-bcf8-be2f6ae3df3e" providerId="ADAL" clId="{B9B94111-5EA2-401F-A3ED-75543CABEFF4}" dt="2024-11-28T14:55:29.024" v="53" actId="1036"/>
          <ac:spMkLst>
            <pc:docMk/>
            <pc:sldMk cId="2388320725" sldId="256"/>
            <ac:spMk id="33" creationId="{A7D9AE90-9D2F-D59C-FD43-AEC13A48E9AB}"/>
          </ac:spMkLst>
        </pc:spChg>
        <pc:spChg chg="mod">
          <ac:chgData name="David Jaarsma" userId="6b9092ff-84a1-4ceb-bcf8-be2f6ae3df3e" providerId="ADAL" clId="{B9B94111-5EA2-401F-A3ED-75543CABEFF4}" dt="2024-11-28T14:53:52.159" v="30" actId="255"/>
          <ac:spMkLst>
            <pc:docMk/>
            <pc:sldMk cId="2388320725" sldId="256"/>
            <ac:spMk id="34" creationId="{FF52B2B9-C42D-61E7-35DF-4F815B4F6747}"/>
          </ac:spMkLst>
        </pc:spChg>
        <pc:spChg chg="mod">
          <ac:chgData name="David Jaarsma" userId="6b9092ff-84a1-4ceb-bcf8-be2f6ae3df3e" providerId="ADAL" clId="{B9B94111-5EA2-401F-A3ED-75543CABEFF4}" dt="2024-11-28T14:55:16.702" v="47" actId="1035"/>
          <ac:spMkLst>
            <pc:docMk/>
            <pc:sldMk cId="2388320725" sldId="256"/>
            <ac:spMk id="37" creationId="{27D32AFF-9F5F-E21A-8B87-E08281AECA74}"/>
          </ac:spMkLst>
        </pc:spChg>
        <pc:spChg chg="mod">
          <ac:chgData name="David Jaarsma" userId="6b9092ff-84a1-4ceb-bcf8-be2f6ae3df3e" providerId="ADAL" clId="{B9B94111-5EA2-401F-A3ED-75543CABEFF4}" dt="2024-11-28T14:54:57.488" v="42" actId="2711"/>
          <ac:spMkLst>
            <pc:docMk/>
            <pc:sldMk cId="2388320725" sldId="256"/>
            <ac:spMk id="41" creationId="{32DCE79B-9435-07DC-C916-FC54FA36F175}"/>
          </ac:spMkLst>
        </pc:spChg>
        <pc:spChg chg="mod">
          <ac:chgData name="David Jaarsma" userId="6b9092ff-84a1-4ceb-bcf8-be2f6ae3df3e" providerId="ADAL" clId="{B9B94111-5EA2-401F-A3ED-75543CABEFF4}" dt="2024-11-28T14:54:53.146" v="41" actId="255"/>
          <ac:spMkLst>
            <pc:docMk/>
            <pc:sldMk cId="2388320725" sldId="256"/>
            <ac:spMk id="42" creationId="{8595C688-A870-BD21-81A1-22544A53D078}"/>
          </ac:spMkLst>
        </pc:spChg>
        <pc:spChg chg="mod">
          <ac:chgData name="David Jaarsma" userId="6b9092ff-84a1-4ceb-bcf8-be2f6ae3df3e" providerId="ADAL" clId="{B9B94111-5EA2-401F-A3ED-75543CABEFF4}" dt="2024-11-28T14:54:45.568" v="39" actId="2711"/>
          <ac:spMkLst>
            <pc:docMk/>
            <pc:sldMk cId="2388320725" sldId="256"/>
            <ac:spMk id="44" creationId="{1F9671C8-DBEB-74A7-E7FD-C305D310D886}"/>
          </ac:spMkLst>
        </pc:spChg>
        <pc:spChg chg="mod">
          <ac:chgData name="David Jaarsma" userId="6b9092ff-84a1-4ceb-bcf8-be2f6ae3df3e" providerId="ADAL" clId="{B9B94111-5EA2-401F-A3ED-75543CABEFF4}" dt="2024-11-28T14:55:22.744" v="51" actId="1037"/>
          <ac:spMkLst>
            <pc:docMk/>
            <pc:sldMk cId="2388320725" sldId="256"/>
            <ac:spMk id="45" creationId="{9B4ACF43-6D1D-BC97-DC98-F58D2166F357}"/>
          </ac:spMkLst>
        </pc:spChg>
        <pc:spChg chg="mod">
          <ac:chgData name="David Jaarsma" userId="6b9092ff-84a1-4ceb-bcf8-be2f6ae3df3e" providerId="ADAL" clId="{B9B94111-5EA2-401F-A3ED-75543CABEFF4}" dt="2024-11-28T14:54:30.436" v="36" actId="2711"/>
          <ac:spMkLst>
            <pc:docMk/>
            <pc:sldMk cId="2388320725" sldId="256"/>
            <ac:spMk id="1027" creationId="{340D8691-5AFF-93CA-01C4-A8C478990119}"/>
          </ac:spMkLst>
        </pc:spChg>
        <pc:picChg chg="add mod">
          <ac:chgData name="David Jaarsma" userId="6b9092ff-84a1-4ceb-bcf8-be2f6ae3df3e" providerId="ADAL" clId="{B9B94111-5EA2-401F-A3ED-75543CABEFF4}" dt="2024-11-28T14:50:42.959" v="3" actId="1076"/>
          <ac:picMkLst>
            <pc:docMk/>
            <pc:sldMk cId="2388320725" sldId="256"/>
            <ac:picMk id="2" creationId="{1D6688F4-81CE-C9F0-FC1D-5C6A20B28E27}"/>
          </ac:picMkLst>
        </pc:picChg>
        <pc:picChg chg="del">
          <ac:chgData name="David Jaarsma" userId="6b9092ff-84a1-4ceb-bcf8-be2f6ae3df3e" providerId="ADAL" clId="{B9B94111-5EA2-401F-A3ED-75543CABEFF4}" dt="2024-11-28T14:50:14.973" v="0" actId="478"/>
          <ac:picMkLst>
            <pc:docMk/>
            <pc:sldMk cId="2388320725" sldId="256"/>
            <ac:picMk id="3" creationId="{771EAC2A-F7CC-29D1-27D1-DD64555A33A3}"/>
          </ac:picMkLst>
        </pc:picChg>
        <pc:picChg chg="del">
          <ac:chgData name="David Jaarsma" userId="6b9092ff-84a1-4ceb-bcf8-be2f6ae3df3e" providerId="ADAL" clId="{B9B94111-5EA2-401F-A3ED-75543CABEFF4}" dt="2024-11-28T14:51:30.807" v="11" actId="478"/>
          <ac:picMkLst>
            <pc:docMk/>
            <pc:sldMk cId="2388320725" sldId="256"/>
            <ac:picMk id="6" creationId="{68D6CDC3-1D88-B8BC-A83F-D87A2AB681B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87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199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460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9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799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863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38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896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05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60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5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4C03C3-2740-48C0-B1E5-9517E1C15FAD}" type="datetimeFigureOut">
              <a:rPr lang="en-CA" smtClean="0"/>
              <a:t>28/11/2024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65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hyperlink" Target="https://www.kevclientsuccess.com/qrcode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3.sv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>
            <a:extLst>
              <a:ext uri="{FF2B5EF4-FFF2-40B4-BE49-F238E27FC236}">
                <a16:creationId xmlns:a16="http://schemas.microsoft.com/office/drawing/2014/main" id="{5A0D9513-F6A9-FFBF-0DB8-7DC65536D6E7}"/>
              </a:ext>
            </a:extLst>
          </p:cNvPr>
          <p:cNvSpPr/>
          <p:nvPr/>
        </p:nvSpPr>
        <p:spPr>
          <a:xfrm>
            <a:off x="830847" y="1896425"/>
            <a:ext cx="5041395" cy="504139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90014-9EDC-7136-0E55-0500E324EB5C}"/>
              </a:ext>
            </a:extLst>
          </p:cNvPr>
          <p:cNvSpPr txBox="1"/>
          <p:nvPr/>
        </p:nvSpPr>
        <p:spPr>
          <a:xfrm>
            <a:off x="404289" y="1114209"/>
            <a:ext cx="4762427" cy="400110"/>
          </a:xfrm>
          <a:prstGeom prst="rect">
            <a:avLst/>
          </a:prstGeom>
          <a:solidFill>
            <a:srgbClr val="38B3E4"/>
          </a:solidFill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xyz</a:t>
            </a:r>
            <a:r>
              <a:rPr lang="en-CA" sz="20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.schoolcashonline.com</a:t>
            </a:r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FCCBBC-8FD2-0EFD-E1AC-0FE50C96BFD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459" y="8404271"/>
            <a:ext cx="874400" cy="51859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8C309DA-0C87-C32B-3DA9-CDAC3ACF3633}"/>
              </a:ext>
            </a:extLst>
          </p:cNvPr>
          <p:cNvSpPr txBox="1"/>
          <p:nvPr/>
        </p:nvSpPr>
        <p:spPr>
          <a:xfrm>
            <a:off x="341321" y="250860"/>
            <a:ext cx="39161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2200" b="1" dirty="0"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Pay online for school fees,</a:t>
            </a:r>
          </a:p>
          <a:p>
            <a:pPr>
              <a:tabLst>
                <a:tab pos="1606550" algn="l"/>
              </a:tabLst>
            </a:pPr>
            <a:r>
              <a:rPr lang="en-CA" sz="22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safely and securely</a:t>
            </a:r>
            <a:endParaRPr lang="en-CA" sz="2200" b="1" dirty="0">
              <a:effectLst/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6B66AE-BFA7-1208-16D9-7A311DD334D5}"/>
              </a:ext>
            </a:extLst>
          </p:cNvPr>
          <p:cNvSpPr txBox="1"/>
          <p:nvPr/>
        </p:nvSpPr>
        <p:spPr>
          <a:xfrm>
            <a:off x="404289" y="8061739"/>
            <a:ext cx="6139541" cy="276999"/>
          </a:xfrm>
          <a:prstGeom prst="rect">
            <a:avLst/>
          </a:prstGeom>
          <a:solidFill>
            <a:srgbClr val="38B3E4"/>
          </a:solidFill>
        </p:spPr>
        <p:txBody>
          <a:bodyPr wrap="square">
            <a:spAutoFit/>
          </a:bodyPr>
          <a:lstStyle/>
          <a:p>
            <a:pPr algn="ctr"/>
            <a:r>
              <a:rPr lang="en-CA" sz="1200" b="1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xyz</a:t>
            </a:r>
            <a:r>
              <a:rPr lang="en-CA" sz="12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.schoolcashonline.com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73196F-00BC-AC17-C592-E2A3FEDF38DB}"/>
              </a:ext>
            </a:extLst>
          </p:cNvPr>
          <p:cNvSpPr txBox="1"/>
          <p:nvPr/>
        </p:nvSpPr>
        <p:spPr>
          <a:xfrm>
            <a:off x="366188" y="6964573"/>
            <a:ext cx="61395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SchoolCash Online has been designed with the highest level of security at its core.</a:t>
            </a:r>
            <a:endParaRPr lang="en-CA" sz="2200" b="1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pic>
        <p:nvPicPr>
          <p:cNvPr id="57" name="Graphic 56">
            <a:extLst>
              <a:ext uri="{FF2B5EF4-FFF2-40B4-BE49-F238E27FC236}">
                <a16:creationId xmlns:a16="http://schemas.microsoft.com/office/drawing/2014/main" id="{8BB69026-3FAF-0187-4F3F-23163B417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10739" y="8445542"/>
            <a:ext cx="1188031" cy="357461"/>
          </a:xfrm>
          <a:prstGeom prst="rect">
            <a:avLst/>
          </a:prstGeom>
        </p:spPr>
      </p:pic>
      <p:pic>
        <p:nvPicPr>
          <p:cNvPr id="1026" name="Picture 2" descr="SSAE18">
            <a:extLst>
              <a:ext uri="{FF2B5EF4-FFF2-40B4-BE49-F238E27FC236}">
                <a16:creationId xmlns:a16="http://schemas.microsoft.com/office/drawing/2014/main" id="{06F3D4D9-B59E-DAE7-A1B4-1588BDD82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456" y="8411827"/>
            <a:ext cx="483457" cy="44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22D052EC-85A3-5B46-C78F-8784F940A00A}"/>
              </a:ext>
            </a:extLst>
          </p:cNvPr>
          <p:cNvGrpSpPr/>
          <p:nvPr/>
        </p:nvGrpSpPr>
        <p:grpSpPr>
          <a:xfrm>
            <a:off x="941622" y="1424709"/>
            <a:ext cx="4819843" cy="4819843"/>
            <a:chOff x="778822" y="1261836"/>
            <a:chExt cx="5318833" cy="5318833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347D261-7D0B-7F7B-48B8-56CFAB48DD39}"/>
                </a:ext>
              </a:extLst>
            </p:cNvPr>
            <p:cNvGrpSpPr/>
            <p:nvPr/>
          </p:nvGrpSpPr>
          <p:grpSpPr>
            <a:xfrm>
              <a:off x="778822" y="1261836"/>
              <a:ext cx="5318833" cy="5318833"/>
              <a:chOff x="788347" y="1261836"/>
              <a:chExt cx="5318833" cy="5318833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EC7012-D602-3E1E-031B-BE11BFB36529}"/>
                  </a:ext>
                </a:extLst>
              </p:cNvPr>
              <p:cNvSpPr/>
              <p:nvPr/>
            </p:nvSpPr>
            <p:spPr>
              <a:xfrm>
                <a:off x="2771775" y="4183693"/>
                <a:ext cx="981070" cy="1152030"/>
              </a:xfrm>
              <a:prstGeom prst="rect">
                <a:avLst/>
              </a:prstGeom>
              <a:solidFill>
                <a:srgbClr val="A1D884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pic>
            <p:nvPicPr>
              <p:cNvPr id="30" name="Graphic 29">
                <a:extLst>
                  <a:ext uri="{FF2B5EF4-FFF2-40B4-BE49-F238E27FC236}">
                    <a16:creationId xmlns:a16="http://schemas.microsoft.com/office/drawing/2014/main" id="{1530BAB1-BF4B-8EB3-05B9-F674AD973C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788347" y="1261836"/>
                <a:ext cx="5318833" cy="5318833"/>
              </a:xfrm>
              <a:prstGeom prst="rect">
                <a:avLst/>
              </a:prstGeom>
            </p:spPr>
          </p:pic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8E4A925A-C09A-EC0C-98DD-E91FE4A1BD49}"/>
                </a:ext>
              </a:extLst>
            </p:cNvPr>
            <p:cNvGrpSpPr/>
            <p:nvPr/>
          </p:nvGrpSpPr>
          <p:grpSpPr>
            <a:xfrm>
              <a:off x="3239360" y="4409789"/>
              <a:ext cx="397755" cy="684449"/>
              <a:chOff x="3239360" y="4409789"/>
              <a:chExt cx="397755" cy="684449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549AF8F3-17DE-489B-8147-525578F42405}"/>
                  </a:ext>
                </a:extLst>
              </p:cNvPr>
              <p:cNvSpPr/>
              <p:nvPr/>
            </p:nvSpPr>
            <p:spPr>
              <a:xfrm>
                <a:off x="3239360" y="4409789"/>
                <a:ext cx="397755" cy="397755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6D49007F-A58B-BD93-AE26-38ECF665ABDE}"/>
                  </a:ext>
                </a:extLst>
              </p:cNvPr>
              <p:cNvSpPr/>
              <p:nvPr/>
            </p:nvSpPr>
            <p:spPr>
              <a:xfrm>
                <a:off x="3351544" y="4759708"/>
                <a:ext cx="179850" cy="3345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grpSp>
        <p:nvGrpSpPr>
          <p:cNvPr id="1028" name="Group 1027">
            <a:extLst>
              <a:ext uri="{FF2B5EF4-FFF2-40B4-BE49-F238E27FC236}">
                <a16:creationId xmlns:a16="http://schemas.microsoft.com/office/drawing/2014/main" id="{25DB2D8A-B0CD-13B3-E38F-C6D21E4A88A8}"/>
              </a:ext>
            </a:extLst>
          </p:cNvPr>
          <p:cNvGrpSpPr/>
          <p:nvPr/>
        </p:nvGrpSpPr>
        <p:grpSpPr>
          <a:xfrm>
            <a:off x="3488477" y="4771302"/>
            <a:ext cx="2052000" cy="2052000"/>
            <a:chOff x="3607980" y="4967309"/>
            <a:chExt cx="2052000" cy="205200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252A1E17-07D0-24CE-D732-5F32D82CFF10}"/>
                </a:ext>
              </a:extLst>
            </p:cNvPr>
            <p:cNvSpPr/>
            <p:nvPr/>
          </p:nvSpPr>
          <p:spPr>
            <a:xfrm>
              <a:off x="3607980" y="4967309"/>
              <a:ext cx="2052000" cy="2052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38B3E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32DCE79B-9435-07DC-C916-FC54FA36F175}"/>
                </a:ext>
              </a:extLst>
            </p:cNvPr>
            <p:cNvSpPr txBox="1"/>
            <p:nvPr/>
          </p:nvSpPr>
          <p:spPr>
            <a:xfrm>
              <a:off x="3764300" y="6038627"/>
              <a:ext cx="1740625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437FC2"/>
                </a:buClr>
                <a:buSzPct val="120000"/>
                <a:tabLst>
                  <a:tab pos="85725" algn="l"/>
                </a:tabLst>
              </a:pPr>
              <a:r>
                <a:rPr lang="en-US" sz="900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Your family's privacy is a top priority. We have clear guidelines on how we handle and protect personal information.</a:t>
              </a:r>
              <a:endParaRPr lang="en-CA" sz="9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595C688-A870-BD21-81A1-22544A53D078}"/>
                </a:ext>
              </a:extLst>
            </p:cNvPr>
            <p:cNvSpPr txBox="1"/>
            <p:nvPr/>
          </p:nvSpPr>
          <p:spPr>
            <a:xfrm>
              <a:off x="4183707" y="5673320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437FC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Privacy</a:t>
              </a:r>
              <a:endParaRPr lang="en-CA" b="1" dirty="0">
                <a:solidFill>
                  <a:srgbClr val="437FC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E733CE34-8778-D01D-7860-64CD8E6E8BE1}"/>
              </a:ext>
            </a:extLst>
          </p:cNvPr>
          <p:cNvGrpSpPr/>
          <p:nvPr/>
        </p:nvGrpSpPr>
        <p:grpSpPr>
          <a:xfrm>
            <a:off x="3709022" y="2309702"/>
            <a:ext cx="2589776" cy="2052000"/>
            <a:chOff x="4046521" y="2507423"/>
            <a:chExt cx="2589776" cy="2052000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A8C133BA-4A94-916B-988C-CB49D5AE8842}"/>
                </a:ext>
              </a:extLst>
            </p:cNvPr>
            <p:cNvSpPr/>
            <p:nvPr/>
          </p:nvSpPr>
          <p:spPr>
            <a:xfrm>
              <a:off x="4312683" y="2507423"/>
              <a:ext cx="2052000" cy="2052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38B3E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9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7D32AFF-9F5F-E21A-8B87-E08281AECA74}"/>
                </a:ext>
              </a:extLst>
            </p:cNvPr>
            <p:cNvSpPr txBox="1"/>
            <p:nvPr/>
          </p:nvSpPr>
          <p:spPr>
            <a:xfrm>
              <a:off x="4046521" y="3070225"/>
              <a:ext cx="2589776" cy="519351"/>
            </a:xfrm>
            <a:prstGeom prst="ellipse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437FC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Compliance</a:t>
              </a:r>
              <a:endParaRPr lang="en-CA" b="1" dirty="0">
                <a:solidFill>
                  <a:srgbClr val="437FC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7" name="TextBox 1026">
              <a:extLst>
                <a:ext uri="{FF2B5EF4-FFF2-40B4-BE49-F238E27FC236}">
                  <a16:creationId xmlns:a16="http://schemas.microsoft.com/office/drawing/2014/main" id="{340D8691-5AFF-93CA-01C4-A8C478990119}"/>
                </a:ext>
              </a:extLst>
            </p:cNvPr>
            <p:cNvSpPr txBox="1"/>
            <p:nvPr/>
          </p:nvSpPr>
          <p:spPr>
            <a:xfrm>
              <a:off x="4368737" y="3490701"/>
              <a:ext cx="195125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437FC2"/>
                </a:buClr>
                <a:buSzPct val="120000"/>
                <a:tabLst>
                  <a:tab pos="85725" algn="l"/>
                </a:tabLst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KEV holds the highest industry security certifications, ensuring that your payment information is handled with the utmost care and attention to safety.</a:t>
              </a:r>
              <a:endParaRPr lang="en-CA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EAF8C9CF-AF50-2D91-B56D-718B1744D1A2}"/>
              </a:ext>
            </a:extLst>
          </p:cNvPr>
          <p:cNvGrpSpPr/>
          <p:nvPr/>
        </p:nvGrpSpPr>
        <p:grpSpPr>
          <a:xfrm>
            <a:off x="675792" y="4172660"/>
            <a:ext cx="2052000" cy="2052000"/>
            <a:chOff x="238526" y="4463397"/>
            <a:chExt cx="2052000" cy="2052000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47B5D66-C9F7-69B1-D074-FCD114C994A5}"/>
                </a:ext>
              </a:extLst>
            </p:cNvPr>
            <p:cNvSpPr/>
            <p:nvPr/>
          </p:nvSpPr>
          <p:spPr>
            <a:xfrm>
              <a:off x="238526" y="4463397"/>
              <a:ext cx="2052000" cy="2052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38B3E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F9671C8-DBEB-74A7-E7FD-C305D310D886}"/>
                </a:ext>
              </a:extLst>
            </p:cNvPr>
            <p:cNvSpPr txBox="1"/>
            <p:nvPr/>
          </p:nvSpPr>
          <p:spPr>
            <a:xfrm>
              <a:off x="299481" y="5433637"/>
              <a:ext cx="1941418" cy="7848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437FC2"/>
                </a:buClr>
                <a:buSzPct val="120000"/>
                <a:tabLst>
                  <a:tab pos="85725" algn="l"/>
                </a:tabLst>
              </a:pPr>
              <a:r>
                <a:rPr lang="en-US" sz="900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Our US data centers have top-level security checks, so you can trust that the system is reliable and well-protected against potential threats.</a:t>
              </a:r>
              <a:endParaRPr lang="en-CA" sz="9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9B4ACF43-6D1D-BC97-DC98-F58D2166F357}"/>
                </a:ext>
              </a:extLst>
            </p:cNvPr>
            <p:cNvSpPr txBox="1"/>
            <p:nvPr/>
          </p:nvSpPr>
          <p:spPr>
            <a:xfrm>
              <a:off x="634217" y="5092370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437FC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Reliability</a:t>
              </a:r>
              <a:endParaRPr lang="en-CA" b="1" dirty="0">
                <a:solidFill>
                  <a:srgbClr val="437FC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DCEA9B7D-EF0C-8E0F-F765-C86F3E33B486}"/>
              </a:ext>
            </a:extLst>
          </p:cNvPr>
          <p:cNvGrpSpPr/>
          <p:nvPr/>
        </p:nvGrpSpPr>
        <p:grpSpPr>
          <a:xfrm>
            <a:off x="1132081" y="1808776"/>
            <a:ext cx="2052000" cy="2052000"/>
            <a:chOff x="716935" y="1710299"/>
            <a:chExt cx="2052000" cy="20520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D17C80D-8A9A-1D05-8FE6-55CC75ACE949}"/>
                </a:ext>
              </a:extLst>
            </p:cNvPr>
            <p:cNvSpPr/>
            <p:nvPr/>
          </p:nvSpPr>
          <p:spPr>
            <a:xfrm>
              <a:off x="716935" y="1710299"/>
              <a:ext cx="2052000" cy="2052000"/>
            </a:xfrm>
            <a:prstGeom prst="ellipse">
              <a:avLst/>
            </a:prstGeom>
            <a:solidFill>
              <a:schemeClr val="bg1"/>
            </a:solidFill>
            <a:ln w="57150">
              <a:solidFill>
                <a:srgbClr val="38B3E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7D9AE90-9D2F-D59C-FD43-AEC13A48E9AB}"/>
                </a:ext>
              </a:extLst>
            </p:cNvPr>
            <p:cNvSpPr txBox="1"/>
            <p:nvPr/>
          </p:nvSpPr>
          <p:spPr>
            <a:xfrm>
              <a:off x="762923" y="2552286"/>
              <a:ext cx="1960024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spcAft>
                  <a:spcPts val="600"/>
                </a:spcAft>
                <a:buClr>
                  <a:srgbClr val="437FC2"/>
                </a:buClr>
                <a:buSzPct val="120000"/>
                <a:tabLst>
                  <a:tab pos="85725" algn="l"/>
                </a:tabLst>
              </a:pPr>
              <a:r>
                <a:rPr lang="en-US" sz="900" dirty="0"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Your information and payment details are safe with us. We use strong encryption and regularly test for security risks. You can feel confident that SchoolCash Online is secure and well-guarded.</a:t>
              </a:r>
              <a:endParaRPr lang="en-CA" sz="900" dirty="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F52B2B9-C42D-61E7-35DF-4F815B4F6747}"/>
                </a:ext>
              </a:extLst>
            </p:cNvPr>
            <p:cNvSpPr txBox="1"/>
            <p:nvPr/>
          </p:nvSpPr>
          <p:spPr>
            <a:xfrm>
              <a:off x="951807" y="2231384"/>
              <a:ext cx="1535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437FC2"/>
                  </a:solidFill>
                  <a:latin typeface="Arial" panose="020B0604020202020204" pitchFamily="34" charset="0"/>
                  <a:ea typeface="Open Sans" panose="020B0606030504020204" pitchFamily="34" charset="0"/>
                  <a:cs typeface="Arial" panose="020B0604020202020204" pitchFamily="34" charset="0"/>
                </a:rPr>
                <a:t>Security</a:t>
              </a:r>
              <a:endParaRPr lang="en-CA" b="1" dirty="0">
                <a:solidFill>
                  <a:srgbClr val="437FC2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Graphic 3">
            <a:extLst>
              <a:ext uri="{FF2B5EF4-FFF2-40B4-BE49-F238E27FC236}">
                <a16:creationId xmlns:a16="http://schemas.microsoft.com/office/drawing/2014/main" id="{90AA7428-C8BC-98D5-56F6-B5E495004F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89760" y="1872813"/>
            <a:ext cx="510253" cy="510253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1E6B63B-B1DA-AF9F-CE9D-F01B06B042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84157" y="2436322"/>
            <a:ext cx="491746" cy="491746"/>
          </a:xfrm>
          <a:prstGeom prst="rect">
            <a:avLst/>
          </a:prstGeom>
        </p:spPr>
      </p:pic>
      <p:pic>
        <p:nvPicPr>
          <p:cNvPr id="12" name="Picture 11" descr="A blue and green gear with a tick&#10;&#10;Description automatically generated">
            <a:extLst>
              <a:ext uri="{FF2B5EF4-FFF2-40B4-BE49-F238E27FC236}">
                <a16:creationId xmlns:a16="http://schemas.microsoft.com/office/drawing/2014/main" id="{5896ED6C-BB78-EBB7-5AB7-8FBAC440987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863" y="4266145"/>
            <a:ext cx="493857" cy="493857"/>
          </a:xfrm>
          <a:prstGeom prst="rect">
            <a:avLst/>
          </a:prstGeom>
        </p:spPr>
      </p:pic>
      <p:pic>
        <p:nvPicPr>
          <p:cNvPr id="14" name="Picture 13" descr="A blue and green lock and shield&#10;&#10;Description automatically generated">
            <a:extLst>
              <a:ext uri="{FF2B5EF4-FFF2-40B4-BE49-F238E27FC236}">
                <a16:creationId xmlns:a16="http://schemas.microsoft.com/office/drawing/2014/main" id="{2AF60FD4-C23A-33D1-327B-F6AC40B275B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6867" y="4910167"/>
            <a:ext cx="510143" cy="51014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D6688F4-81CE-C9F0-FC1D-5C6A20B28E2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66716" y="346006"/>
            <a:ext cx="1324522" cy="1324522"/>
          </a:xfrm>
          <a:prstGeom prst="rect">
            <a:avLst/>
          </a:prstGeom>
          <a:ln w="76200">
            <a:solidFill>
              <a:srgbClr val="38B3E4"/>
            </a:solidFill>
          </a:ln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EC33D196-1F15-18B9-202D-ABAD6C6B9517}"/>
              </a:ext>
            </a:extLst>
          </p:cNvPr>
          <p:cNvSpPr/>
          <p:nvPr/>
        </p:nvSpPr>
        <p:spPr>
          <a:xfrm>
            <a:off x="3709022" y="1765301"/>
            <a:ext cx="2967612" cy="976545"/>
          </a:xfrm>
          <a:prstGeom prst="wedgeRectCallout">
            <a:avLst>
              <a:gd name="adj1" fmla="val 21183"/>
              <a:gd name="adj2" fmla="val -10136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15"/>
              </a:rPr>
              <a:t>https://www.kevclientsuccess.com/qrcode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generate a QR code for your SchoolCash Online page. Save the QR code image to your computer. Then replace this image (right-click &gt; Change Picture) with your downloaded image.</a:t>
            </a:r>
            <a:endParaRPr lang="en-CA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85E7D923-FDD7-BBA1-FDDA-B8E2FBACFFDB}"/>
              </a:ext>
            </a:extLst>
          </p:cNvPr>
          <p:cNvSpPr/>
          <p:nvPr/>
        </p:nvSpPr>
        <p:spPr>
          <a:xfrm>
            <a:off x="1092611" y="1615342"/>
            <a:ext cx="2036064" cy="400111"/>
          </a:xfrm>
          <a:prstGeom prst="wedgeRectCallout">
            <a:avLst>
              <a:gd name="adj1" fmla="val -62749"/>
              <a:gd name="adj2" fmla="val -80782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SCO domain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2AC9A6C3-102D-31C3-A773-E4F620DA04FE}"/>
              </a:ext>
            </a:extLst>
          </p:cNvPr>
          <p:cNvSpPr/>
          <p:nvPr/>
        </p:nvSpPr>
        <p:spPr>
          <a:xfrm>
            <a:off x="2593743" y="6594968"/>
            <a:ext cx="2036064" cy="400111"/>
          </a:xfrm>
          <a:prstGeom prst="wedgeRectCallout">
            <a:avLst>
              <a:gd name="adj1" fmla="val -46959"/>
              <a:gd name="adj2" fmla="val 29902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SCO domain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32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1380</TotalTime>
  <Words>195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Jaarsma</dc:creator>
  <cp:lastModifiedBy>David Jaarsma</cp:lastModifiedBy>
  <cp:revision>4</cp:revision>
  <dcterms:created xsi:type="dcterms:W3CDTF">2024-07-19T15:01:49Z</dcterms:created>
  <dcterms:modified xsi:type="dcterms:W3CDTF">2024-11-28T14:55:36Z</dcterms:modified>
</cp:coreProperties>
</file>